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</p:sldIdLst>
  <p:sldSz cx="14630400" cy="8229600"/>
  <p:notesSz cx="8229600" cy="14630400"/>
  <p:embeddedFontLst>
    <p:embeddedFont>
      <p:font typeface="Open Sans" panose="020B0606030504020204" pitchFamily="34" charset="0"/>
      <p:regular r:id="rId10"/>
      <p:bold r:id="rId11"/>
      <p:italic r:id="rId12"/>
      <p:boldItalic r:id="rId13"/>
    </p:embeddedFont>
    <p:embeddedFont>
      <p:font typeface="Playfair Display Bold" panose="00000800000000000000" pitchFamily="2" charset="0"/>
      <p:bold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3D1D64-241B-4103-80AC-85CB77892BED}" v="25" dt="2024-11-22T10:26:57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0" d="100"/>
          <a:sy n="50" d="100"/>
        </p:scale>
        <p:origin x="4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eha Sharma" userId="5d483e69ce71c007" providerId="LiveId" clId="{423D1D64-241B-4103-80AC-85CB77892BED}"/>
    <pc:docChg chg="undo custSel delSld modSld">
      <pc:chgData name="Neha Sharma" userId="5d483e69ce71c007" providerId="LiveId" clId="{423D1D64-241B-4103-80AC-85CB77892BED}" dt="2024-11-22T10:36:52.643" v="3051" actId="207"/>
      <pc:docMkLst>
        <pc:docMk/>
      </pc:docMkLst>
      <pc:sldChg chg="addSp delSp modSp mod">
        <pc:chgData name="Neha Sharma" userId="5d483e69ce71c007" providerId="LiveId" clId="{423D1D64-241B-4103-80AC-85CB77892BED}" dt="2024-11-22T09:43:25.959" v="2445" actId="14100"/>
        <pc:sldMkLst>
          <pc:docMk/>
          <pc:sldMk cId="0" sldId="256"/>
        </pc:sldMkLst>
        <pc:spChg chg="mod">
          <ac:chgData name="Neha Sharma" userId="5d483e69ce71c007" providerId="LiveId" clId="{423D1D64-241B-4103-80AC-85CB77892BED}" dt="2024-11-22T07:25:51.227" v="57" actId="14100"/>
          <ac:spMkLst>
            <pc:docMk/>
            <pc:sldMk cId="0" sldId="256"/>
            <ac:spMk id="3" creationId="{00000000-0000-0000-0000-000000000000}"/>
          </ac:spMkLst>
        </pc:spChg>
        <pc:spChg chg="mod">
          <ac:chgData name="Neha Sharma" userId="5d483e69ce71c007" providerId="LiveId" clId="{423D1D64-241B-4103-80AC-85CB77892BED}" dt="2024-11-22T09:42:57.005" v="2443" actId="20577"/>
          <ac:spMkLst>
            <pc:docMk/>
            <pc:sldMk cId="0" sldId="256"/>
            <ac:spMk id="4" creationId="{00000000-0000-0000-0000-000000000000}"/>
          </ac:spMkLst>
        </pc:spChg>
        <pc:spChg chg="del mod">
          <ac:chgData name="Neha Sharma" userId="5d483e69ce71c007" providerId="LiveId" clId="{423D1D64-241B-4103-80AC-85CB77892BED}" dt="2024-11-22T07:25:32.640" v="54" actId="478"/>
          <ac:spMkLst>
            <pc:docMk/>
            <pc:sldMk cId="0" sldId="256"/>
            <ac:spMk id="7" creationId="{00000000-0000-0000-0000-000000000000}"/>
          </ac:spMkLst>
        </pc:spChg>
        <pc:spChg chg="add mod">
          <ac:chgData name="Neha Sharma" userId="5d483e69ce71c007" providerId="LiveId" clId="{423D1D64-241B-4103-80AC-85CB77892BED}" dt="2024-11-22T09:42:52.345" v="2442" actId="20577"/>
          <ac:spMkLst>
            <pc:docMk/>
            <pc:sldMk cId="0" sldId="256"/>
            <ac:spMk id="9" creationId="{E939740D-8D52-AD97-8D0F-4C766FE9AC7E}"/>
          </ac:spMkLst>
        </pc:spChg>
        <pc:spChg chg="add del mod">
          <ac:chgData name="Neha Sharma" userId="5d483e69ce71c007" providerId="LiveId" clId="{423D1D64-241B-4103-80AC-85CB77892BED}" dt="2024-11-22T09:40:49.314" v="2428" actId="21"/>
          <ac:spMkLst>
            <pc:docMk/>
            <pc:sldMk cId="0" sldId="256"/>
            <ac:spMk id="12" creationId="{AE247BFC-FD53-FC5D-32B1-B50700909BC5}"/>
          </ac:spMkLst>
        </pc:spChg>
        <pc:picChg chg="del">
          <ac:chgData name="Neha Sharma" userId="5d483e69ce71c007" providerId="LiveId" clId="{423D1D64-241B-4103-80AC-85CB77892BED}" dt="2024-11-22T07:38:41.257" v="1370" actId="21"/>
          <ac:picMkLst>
            <pc:docMk/>
            <pc:sldMk cId="0" sldId="256"/>
            <ac:picMk id="2" creationId="{00000000-0000-0000-0000-000000000000}"/>
          </ac:picMkLst>
        </pc:picChg>
        <pc:picChg chg="del">
          <ac:chgData name="Neha Sharma" userId="5d483e69ce71c007" providerId="LiveId" clId="{423D1D64-241B-4103-80AC-85CB77892BED}" dt="2024-11-22T07:25:36.123" v="55" actId="478"/>
          <ac:picMkLst>
            <pc:docMk/>
            <pc:sldMk cId="0" sldId="256"/>
            <ac:picMk id="6" creationId="{00000000-0000-0000-0000-000000000000}"/>
          </ac:picMkLst>
        </pc:picChg>
        <pc:picChg chg="add del mod">
          <ac:chgData name="Neha Sharma" userId="5d483e69ce71c007" providerId="LiveId" clId="{423D1D64-241B-4103-80AC-85CB77892BED}" dt="2024-11-22T09:40:49.314" v="2428" actId="21"/>
          <ac:picMkLst>
            <pc:docMk/>
            <pc:sldMk cId="0" sldId="256"/>
            <ac:picMk id="11" creationId="{3AFF5D97-3EC8-646D-CFBB-088F95745BB2}"/>
          </ac:picMkLst>
        </pc:picChg>
        <pc:picChg chg="add del mod">
          <ac:chgData name="Neha Sharma" userId="5d483e69ce71c007" providerId="LiveId" clId="{423D1D64-241B-4103-80AC-85CB77892BED}" dt="2024-11-22T09:40:45.496" v="2427" actId="21"/>
          <ac:picMkLst>
            <pc:docMk/>
            <pc:sldMk cId="0" sldId="256"/>
            <ac:picMk id="14" creationId="{1808BFB5-6C66-8AE1-F6CC-BCC97D9E728F}"/>
          </ac:picMkLst>
        </pc:picChg>
        <pc:picChg chg="add del mod">
          <ac:chgData name="Neha Sharma" userId="5d483e69ce71c007" providerId="LiveId" clId="{423D1D64-241B-4103-80AC-85CB77892BED}" dt="2024-11-22T09:40:45.496" v="2427" actId="21"/>
          <ac:picMkLst>
            <pc:docMk/>
            <pc:sldMk cId="0" sldId="256"/>
            <ac:picMk id="16" creationId="{7D50066C-4E28-87FE-51FE-DB1812C9C5F3}"/>
          </ac:picMkLst>
        </pc:picChg>
        <pc:picChg chg="add mod">
          <ac:chgData name="Neha Sharma" userId="5d483e69ce71c007" providerId="LiveId" clId="{423D1D64-241B-4103-80AC-85CB77892BED}" dt="2024-11-22T09:43:25.959" v="2445" actId="14100"/>
          <ac:picMkLst>
            <pc:docMk/>
            <pc:sldMk cId="0" sldId="256"/>
            <ac:picMk id="18" creationId="{8D009B41-4F69-0412-3374-DC7BE3EFCC1C}"/>
          </ac:picMkLst>
        </pc:picChg>
      </pc:sldChg>
      <pc:sldChg chg="addSp delSp modSp mod">
        <pc:chgData name="Neha Sharma" userId="5d483e69ce71c007" providerId="LiveId" clId="{423D1D64-241B-4103-80AC-85CB77892BED}" dt="2024-11-22T09:47:06.575" v="2477" actId="20577"/>
        <pc:sldMkLst>
          <pc:docMk/>
          <pc:sldMk cId="0" sldId="257"/>
        </pc:sldMkLst>
        <pc:spChg chg="mod">
          <ac:chgData name="Neha Sharma" userId="5d483e69ce71c007" providerId="LiveId" clId="{423D1D64-241B-4103-80AC-85CB77892BED}" dt="2024-11-22T08:08:00.473" v="1467" actId="255"/>
          <ac:spMkLst>
            <pc:docMk/>
            <pc:sldMk cId="0" sldId="257"/>
            <ac:spMk id="2" creationId="{00000000-0000-0000-0000-000000000000}"/>
          </ac:spMkLst>
        </pc:spChg>
        <pc:spChg chg="mod">
          <ac:chgData name="Neha Sharma" userId="5d483e69ce71c007" providerId="LiveId" clId="{423D1D64-241B-4103-80AC-85CB77892BED}" dt="2024-11-22T08:08:17.918" v="1468" actId="255"/>
          <ac:spMkLst>
            <pc:docMk/>
            <pc:sldMk cId="0" sldId="257"/>
            <ac:spMk id="3" creationId="{00000000-0000-0000-0000-000000000000}"/>
          </ac:spMkLst>
        </pc:spChg>
        <pc:spChg chg="mod">
          <ac:chgData name="Neha Sharma" userId="5d483e69ce71c007" providerId="LiveId" clId="{423D1D64-241B-4103-80AC-85CB77892BED}" dt="2024-11-22T07:59:14.317" v="1392" actId="6549"/>
          <ac:spMkLst>
            <pc:docMk/>
            <pc:sldMk cId="0" sldId="257"/>
            <ac:spMk id="4" creationId="{00000000-0000-0000-0000-000000000000}"/>
          </ac:spMkLst>
        </pc:spChg>
        <pc:spChg chg="mod">
          <ac:chgData name="Neha Sharma" userId="5d483e69ce71c007" providerId="LiveId" clId="{423D1D64-241B-4103-80AC-85CB77892BED}" dt="2024-11-22T08:08:46.474" v="1471" actId="1076"/>
          <ac:spMkLst>
            <pc:docMk/>
            <pc:sldMk cId="0" sldId="257"/>
            <ac:spMk id="5" creationId="{00000000-0000-0000-0000-000000000000}"/>
          </ac:spMkLst>
        </pc:spChg>
        <pc:spChg chg="mod">
          <ac:chgData name="Neha Sharma" userId="5d483e69ce71c007" providerId="LiveId" clId="{423D1D64-241B-4103-80AC-85CB77892BED}" dt="2024-11-22T09:45:44.196" v="2462" actId="20577"/>
          <ac:spMkLst>
            <pc:docMk/>
            <pc:sldMk cId="0" sldId="257"/>
            <ac:spMk id="6" creationId="{00000000-0000-0000-0000-000000000000}"/>
          </ac:spMkLst>
        </pc:spChg>
        <pc:spChg chg="mod">
          <ac:chgData name="Neha Sharma" userId="5d483e69ce71c007" providerId="LiveId" clId="{423D1D64-241B-4103-80AC-85CB77892BED}" dt="2024-11-22T08:08:57.677" v="1472" actId="255"/>
          <ac:spMkLst>
            <pc:docMk/>
            <pc:sldMk cId="0" sldId="257"/>
            <ac:spMk id="7" creationId="{00000000-0000-0000-0000-000000000000}"/>
          </ac:spMkLst>
        </pc:spChg>
        <pc:spChg chg="mod">
          <ac:chgData name="Neha Sharma" userId="5d483e69ce71c007" providerId="LiveId" clId="{423D1D64-241B-4103-80AC-85CB77892BED}" dt="2024-11-22T09:47:06.575" v="2477" actId="20577"/>
          <ac:spMkLst>
            <pc:docMk/>
            <pc:sldMk cId="0" sldId="257"/>
            <ac:spMk id="8" creationId="{00000000-0000-0000-0000-000000000000}"/>
          </ac:spMkLst>
        </pc:spChg>
        <pc:spChg chg="add del mod">
          <ac:chgData name="Neha Sharma" userId="5d483e69ce71c007" providerId="LiveId" clId="{423D1D64-241B-4103-80AC-85CB77892BED}" dt="2024-11-22T07:59:18.249" v="1393" actId="478"/>
          <ac:spMkLst>
            <pc:docMk/>
            <pc:sldMk cId="0" sldId="257"/>
            <ac:spMk id="10" creationId="{7AD59B68-16FA-E8D3-0CF0-A19901959BBA}"/>
          </ac:spMkLst>
        </pc:spChg>
        <pc:spChg chg="add mod">
          <ac:chgData name="Neha Sharma" userId="5d483e69ce71c007" providerId="LiveId" clId="{423D1D64-241B-4103-80AC-85CB77892BED}" dt="2024-11-22T09:44:29.630" v="2449" actId="13926"/>
          <ac:spMkLst>
            <pc:docMk/>
            <pc:sldMk cId="0" sldId="257"/>
            <ac:spMk id="12" creationId="{7A258F0B-6A46-80CE-7CA0-CBA87CA61970}"/>
          </ac:spMkLst>
        </pc:spChg>
      </pc:sldChg>
      <pc:sldChg chg="addSp delSp modSp mod">
        <pc:chgData name="Neha Sharma" userId="5d483e69ce71c007" providerId="LiveId" clId="{423D1D64-241B-4103-80AC-85CB77892BED}" dt="2024-11-22T09:56:07.656" v="2538" actId="20577"/>
        <pc:sldMkLst>
          <pc:docMk/>
          <pc:sldMk cId="0" sldId="258"/>
        </pc:sldMkLst>
        <pc:spChg chg="mod">
          <ac:chgData name="Neha Sharma" userId="5d483e69ce71c007" providerId="LiveId" clId="{423D1D64-241B-4103-80AC-85CB77892BED}" dt="2024-11-22T08:23:38.297" v="1630" actId="1076"/>
          <ac:spMkLst>
            <pc:docMk/>
            <pc:sldMk cId="0" sldId="258"/>
            <ac:spMk id="3" creationId="{00000000-0000-0000-0000-000000000000}"/>
          </ac:spMkLst>
        </pc:spChg>
        <pc:spChg chg="mod">
          <ac:chgData name="Neha Sharma" userId="5d483e69ce71c007" providerId="LiveId" clId="{423D1D64-241B-4103-80AC-85CB77892BED}" dt="2024-11-22T08:13:22.566" v="1490" actId="1076"/>
          <ac:spMkLst>
            <pc:docMk/>
            <pc:sldMk cId="0" sldId="258"/>
            <ac:spMk id="4" creationId="{00000000-0000-0000-0000-000000000000}"/>
          </ac:spMkLst>
        </pc:spChg>
        <pc:spChg chg="mod">
          <ac:chgData name="Neha Sharma" userId="5d483e69ce71c007" providerId="LiveId" clId="{423D1D64-241B-4103-80AC-85CB77892BED}" dt="2024-11-22T09:48:54.789" v="2491" actId="113"/>
          <ac:spMkLst>
            <pc:docMk/>
            <pc:sldMk cId="0" sldId="258"/>
            <ac:spMk id="8" creationId="{00000000-0000-0000-0000-000000000000}"/>
          </ac:spMkLst>
        </pc:spChg>
        <pc:spChg chg="del mod">
          <ac:chgData name="Neha Sharma" userId="5d483e69ce71c007" providerId="LiveId" clId="{423D1D64-241B-4103-80AC-85CB77892BED}" dt="2024-11-22T09:50:26.039" v="2505" actId="478"/>
          <ac:spMkLst>
            <pc:docMk/>
            <pc:sldMk cId="0" sldId="258"/>
            <ac:spMk id="9" creationId="{00000000-0000-0000-0000-000000000000}"/>
          </ac:spMkLst>
        </pc:spChg>
        <pc:spChg chg="mod">
          <ac:chgData name="Neha Sharma" userId="5d483e69ce71c007" providerId="LiveId" clId="{423D1D64-241B-4103-80AC-85CB77892BED}" dt="2024-11-22T09:55:45.707" v="2534" actId="20577"/>
          <ac:spMkLst>
            <pc:docMk/>
            <pc:sldMk cId="0" sldId="258"/>
            <ac:spMk id="13" creationId="{00000000-0000-0000-0000-000000000000}"/>
          </ac:spMkLst>
        </pc:spChg>
        <pc:spChg chg="mod">
          <ac:chgData name="Neha Sharma" userId="5d483e69ce71c007" providerId="LiveId" clId="{423D1D64-241B-4103-80AC-85CB77892BED}" dt="2024-11-22T08:32:29.906" v="1655" actId="1076"/>
          <ac:spMkLst>
            <pc:docMk/>
            <pc:sldMk cId="0" sldId="258"/>
            <ac:spMk id="14" creationId="{00000000-0000-0000-0000-000000000000}"/>
          </ac:spMkLst>
        </pc:spChg>
        <pc:spChg chg="mod">
          <ac:chgData name="Neha Sharma" userId="5d483e69ce71c007" providerId="LiveId" clId="{423D1D64-241B-4103-80AC-85CB77892BED}" dt="2024-11-22T09:48:14.902" v="2485" actId="1076"/>
          <ac:spMkLst>
            <pc:docMk/>
            <pc:sldMk cId="0" sldId="258"/>
            <ac:spMk id="18" creationId="{00000000-0000-0000-0000-000000000000}"/>
          </ac:spMkLst>
        </pc:spChg>
        <pc:spChg chg="mod">
          <ac:chgData name="Neha Sharma" userId="5d483e69ce71c007" providerId="LiveId" clId="{423D1D64-241B-4103-80AC-85CB77892BED}" dt="2024-11-22T09:56:07.656" v="2538" actId="20577"/>
          <ac:spMkLst>
            <pc:docMk/>
            <pc:sldMk cId="0" sldId="258"/>
            <ac:spMk id="19" creationId="{00000000-0000-0000-0000-000000000000}"/>
          </ac:spMkLst>
        </pc:spChg>
        <pc:spChg chg="add del mod">
          <ac:chgData name="Neha Sharma" userId="5d483e69ce71c007" providerId="LiveId" clId="{423D1D64-241B-4103-80AC-85CB77892BED}" dt="2024-11-22T08:16:38.360" v="1607"/>
          <ac:spMkLst>
            <pc:docMk/>
            <pc:sldMk cId="0" sldId="258"/>
            <ac:spMk id="21" creationId="{CFE56BF2-5BC6-0695-A81F-4291C2AC8025}"/>
          </ac:spMkLst>
        </pc:spChg>
        <pc:spChg chg="add del mod">
          <ac:chgData name="Neha Sharma" userId="5d483e69ce71c007" providerId="LiveId" clId="{423D1D64-241B-4103-80AC-85CB77892BED}" dt="2024-11-22T08:30:27.465" v="1632" actId="21"/>
          <ac:spMkLst>
            <pc:docMk/>
            <pc:sldMk cId="0" sldId="258"/>
            <ac:spMk id="23" creationId="{F224FEC3-DF3D-FB5F-4AF1-A8949D35138F}"/>
          </ac:spMkLst>
        </pc:spChg>
        <pc:spChg chg="add del mod">
          <ac:chgData name="Neha Sharma" userId="5d483e69ce71c007" providerId="LiveId" clId="{423D1D64-241B-4103-80AC-85CB77892BED}" dt="2024-11-22T09:52:10.707" v="2511" actId="21"/>
          <ac:spMkLst>
            <pc:docMk/>
            <pc:sldMk cId="0" sldId="258"/>
            <ac:spMk id="27" creationId="{55D9C1D4-91CD-2D96-BB66-3C1679621A4F}"/>
          </ac:spMkLst>
        </pc:spChg>
        <pc:spChg chg="add mod">
          <ac:chgData name="Neha Sharma" userId="5d483e69ce71c007" providerId="LiveId" clId="{423D1D64-241B-4103-80AC-85CB77892BED}" dt="2024-11-22T09:52:57.724" v="2516" actId="255"/>
          <ac:spMkLst>
            <pc:docMk/>
            <pc:sldMk cId="0" sldId="258"/>
            <ac:spMk id="28" creationId="{55D9C1D4-91CD-2D96-BB66-3C1679621A4F}"/>
          </ac:spMkLst>
        </pc:spChg>
        <pc:picChg chg="add mod">
          <ac:chgData name="Neha Sharma" userId="5d483e69ce71c007" providerId="LiveId" clId="{423D1D64-241B-4103-80AC-85CB77892BED}" dt="2024-11-22T09:36:20.876" v="2410" actId="14100"/>
          <ac:picMkLst>
            <pc:docMk/>
            <pc:sldMk cId="0" sldId="258"/>
            <ac:picMk id="25" creationId="{95D83A88-42EF-49CC-FEED-E5E7F36D843C}"/>
          </ac:picMkLst>
        </pc:picChg>
      </pc:sldChg>
      <pc:sldChg chg="addSp delSp modSp mod">
        <pc:chgData name="Neha Sharma" userId="5d483e69ce71c007" providerId="LiveId" clId="{423D1D64-241B-4103-80AC-85CB77892BED}" dt="2024-11-22T10:21:29.959" v="2868" actId="962"/>
        <pc:sldMkLst>
          <pc:docMk/>
          <pc:sldMk cId="0" sldId="259"/>
        </pc:sldMkLst>
        <pc:spChg chg="del mod">
          <ac:chgData name="Neha Sharma" userId="5d483e69ce71c007" providerId="LiveId" clId="{423D1D64-241B-4103-80AC-85CB77892BED}" dt="2024-11-22T08:46:36.614" v="1786" actId="21"/>
          <ac:spMkLst>
            <pc:docMk/>
            <pc:sldMk cId="0" sldId="259"/>
            <ac:spMk id="4" creationId="{00000000-0000-0000-0000-000000000000}"/>
          </ac:spMkLst>
        </pc:spChg>
        <pc:spChg chg="mod">
          <ac:chgData name="Neha Sharma" userId="5d483e69ce71c007" providerId="LiveId" clId="{423D1D64-241B-4103-80AC-85CB77892BED}" dt="2024-11-22T08:46:48.422" v="1788" actId="20577"/>
          <ac:spMkLst>
            <pc:docMk/>
            <pc:sldMk cId="0" sldId="259"/>
            <ac:spMk id="5" creationId="{00000000-0000-0000-0000-000000000000}"/>
          </ac:spMkLst>
        </pc:spChg>
        <pc:spChg chg="mod">
          <ac:chgData name="Neha Sharma" userId="5d483e69ce71c007" providerId="LiveId" clId="{423D1D64-241B-4103-80AC-85CB77892BED}" dt="2024-11-22T08:45:15.766" v="1782" actId="20577"/>
          <ac:spMkLst>
            <pc:docMk/>
            <pc:sldMk cId="0" sldId="259"/>
            <ac:spMk id="6" creationId="{00000000-0000-0000-0000-000000000000}"/>
          </ac:spMkLst>
        </pc:spChg>
        <pc:spChg chg="mod">
          <ac:chgData name="Neha Sharma" userId="5d483e69ce71c007" providerId="LiveId" clId="{423D1D64-241B-4103-80AC-85CB77892BED}" dt="2024-11-22T09:12:23.037" v="1841" actId="20577"/>
          <ac:spMkLst>
            <pc:docMk/>
            <pc:sldMk cId="0" sldId="259"/>
            <ac:spMk id="7" creationId="{00000000-0000-0000-0000-000000000000}"/>
          </ac:spMkLst>
        </pc:spChg>
        <pc:spChg chg="del">
          <ac:chgData name="Neha Sharma" userId="5d483e69ce71c007" providerId="LiveId" clId="{423D1D64-241B-4103-80AC-85CB77892BED}" dt="2024-11-22T08:49:11.424" v="1809" actId="478"/>
          <ac:spMkLst>
            <pc:docMk/>
            <pc:sldMk cId="0" sldId="259"/>
            <ac:spMk id="8" creationId="{00000000-0000-0000-0000-000000000000}"/>
          </ac:spMkLst>
        </pc:spChg>
        <pc:spChg chg="mod">
          <ac:chgData name="Neha Sharma" userId="5d483e69ce71c007" providerId="LiveId" clId="{423D1D64-241B-4103-80AC-85CB77892BED}" dt="2024-11-22T09:11:12.231" v="1831" actId="6549"/>
          <ac:spMkLst>
            <pc:docMk/>
            <pc:sldMk cId="0" sldId="259"/>
            <ac:spMk id="9" creationId="{00000000-0000-0000-0000-000000000000}"/>
          </ac:spMkLst>
        </pc:spChg>
        <pc:spChg chg="del mod">
          <ac:chgData name="Neha Sharma" userId="5d483e69ce71c007" providerId="LiveId" clId="{423D1D64-241B-4103-80AC-85CB77892BED}" dt="2024-11-22T09:15:10.350" v="1943" actId="21"/>
          <ac:spMkLst>
            <pc:docMk/>
            <pc:sldMk cId="0" sldId="259"/>
            <ac:spMk id="10" creationId="{00000000-0000-0000-0000-000000000000}"/>
          </ac:spMkLst>
        </pc:spChg>
        <pc:spChg chg="mod">
          <ac:chgData name="Neha Sharma" userId="5d483e69ce71c007" providerId="LiveId" clId="{423D1D64-241B-4103-80AC-85CB77892BED}" dt="2024-11-22T09:19:04.637" v="1976" actId="1076"/>
          <ac:spMkLst>
            <pc:docMk/>
            <pc:sldMk cId="0" sldId="259"/>
            <ac:spMk id="11" creationId="{00000000-0000-0000-0000-000000000000}"/>
          </ac:spMkLst>
        </pc:spChg>
        <pc:spChg chg="mod">
          <ac:chgData name="Neha Sharma" userId="5d483e69ce71c007" providerId="LiveId" clId="{423D1D64-241B-4103-80AC-85CB77892BED}" dt="2024-11-22T09:17:41.601" v="1963" actId="20577"/>
          <ac:spMkLst>
            <pc:docMk/>
            <pc:sldMk cId="0" sldId="259"/>
            <ac:spMk id="12" creationId="{00000000-0000-0000-0000-000000000000}"/>
          </ac:spMkLst>
        </pc:spChg>
        <pc:spChg chg="mod">
          <ac:chgData name="Neha Sharma" userId="5d483e69ce71c007" providerId="LiveId" clId="{423D1D64-241B-4103-80AC-85CB77892BED}" dt="2024-11-22T09:20:56.222" v="1989" actId="1076"/>
          <ac:spMkLst>
            <pc:docMk/>
            <pc:sldMk cId="0" sldId="259"/>
            <ac:spMk id="13" creationId="{00000000-0000-0000-0000-000000000000}"/>
          </ac:spMkLst>
        </pc:spChg>
        <pc:spChg chg="mod">
          <ac:chgData name="Neha Sharma" userId="5d483e69ce71c007" providerId="LiveId" clId="{423D1D64-241B-4103-80AC-85CB77892BED}" dt="2024-11-22T09:21:10.003" v="1994" actId="20577"/>
          <ac:spMkLst>
            <pc:docMk/>
            <pc:sldMk cId="0" sldId="259"/>
            <ac:spMk id="14" creationId="{00000000-0000-0000-0000-000000000000}"/>
          </ac:spMkLst>
        </pc:spChg>
        <pc:spChg chg="mod">
          <ac:chgData name="Neha Sharma" userId="5d483e69ce71c007" providerId="LiveId" clId="{423D1D64-241B-4103-80AC-85CB77892BED}" dt="2024-11-22T09:19:54.245" v="1981" actId="6549"/>
          <ac:spMkLst>
            <pc:docMk/>
            <pc:sldMk cId="0" sldId="259"/>
            <ac:spMk id="15" creationId="{00000000-0000-0000-0000-000000000000}"/>
          </ac:spMkLst>
        </pc:spChg>
        <pc:spChg chg="add mod">
          <ac:chgData name="Neha Sharma" userId="5d483e69ce71c007" providerId="LiveId" clId="{423D1D64-241B-4103-80AC-85CB77892BED}" dt="2024-11-22T09:18:59.911" v="1975" actId="1076"/>
          <ac:spMkLst>
            <pc:docMk/>
            <pc:sldMk cId="0" sldId="259"/>
            <ac:spMk id="16" creationId="{00000000-0000-0000-0000-000000000000}"/>
          </ac:spMkLst>
        </pc:spChg>
        <pc:spChg chg="add del mod">
          <ac:chgData name="Neha Sharma" userId="5d483e69ce71c007" providerId="LiveId" clId="{423D1D64-241B-4103-80AC-85CB77892BED}" dt="2024-11-22T09:16:43.659" v="1957" actId="478"/>
          <ac:spMkLst>
            <pc:docMk/>
            <pc:sldMk cId="0" sldId="259"/>
            <ac:spMk id="17" creationId="{00000000-0000-0000-0000-000000000000}"/>
          </ac:spMkLst>
        </pc:spChg>
        <pc:spChg chg="add mod">
          <ac:chgData name="Neha Sharma" userId="5d483e69ce71c007" providerId="LiveId" clId="{423D1D64-241B-4103-80AC-85CB77892BED}" dt="2024-11-22T10:21:26.676" v="2866" actId="14100"/>
          <ac:spMkLst>
            <pc:docMk/>
            <pc:sldMk cId="0" sldId="259"/>
            <ac:spMk id="20" creationId="{EBF98834-81FA-76F5-A283-28627BE4387D}"/>
          </ac:spMkLst>
        </pc:spChg>
        <pc:picChg chg="add mod">
          <ac:chgData name="Neha Sharma" userId="5d483e69ce71c007" providerId="LiveId" clId="{423D1D64-241B-4103-80AC-85CB77892BED}" dt="2024-11-22T10:21:29.959" v="2868" actId="962"/>
          <ac:picMkLst>
            <pc:docMk/>
            <pc:sldMk cId="0" sldId="259"/>
            <ac:picMk id="19" creationId="{87EF35BD-06B0-18A3-3249-84DAF87128F7}"/>
          </ac:picMkLst>
        </pc:picChg>
      </pc:sldChg>
      <pc:sldChg chg="addSp delSp modSp mod">
        <pc:chgData name="Neha Sharma" userId="5d483e69ce71c007" providerId="LiveId" clId="{423D1D64-241B-4103-80AC-85CB77892BED}" dt="2024-11-22T09:58:51.557" v="2550" actId="255"/>
        <pc:sldMkLst>
          <pc:docMk/>
          <pc:sldMk cId="0" sldId="260"/>
        </pc:sldMkLst>
        <pc:spChg chg="mod">
          <ac:chgData name="Neha Sharma" userId="5d483e69ce71c007" providerId="LiveId" clId="{423D1D64-241B-4103-80AC-85CB77892BED}" dt="2024-11-22T09:28:31.537" v="2017" actId="20577"/>
          <ac:spMkLst>
            <pc:docMk/>
            <pc:sldMk cId="0" sldId="260"/>
            <ac:spMk id="5" creationId="{00000000-0000-0000-0000-000000000000}"/>
          </ac:spMkLst>
        </pc:spChg>
        <pc:spChg chg="mod">
          <ac:chgData name="Neha Sharma" userId="5d483e69ce71c007" providerId="LiveId" clId="{423D1D64-241B-4103-80AC-85CB77892BED}" dt="2024-11-22T09:28:42.962" v="2018" actId="14100"/>
          <ac:spMkLst>
            <pc:docMk/>
            <pc:sldMk cId="0" sldId="260"/>
            <ac:spMk id="6" creationId="{00000000-0000-0000-0000-000000000000}"/>
          </ac:spMkLst>
        </pc:spChg>
        <pc:spChg chg="mod">
          <ac:chgData name="Neha Sharma" userId="5d483e69ce71c007" providerId="LiveId" clId="{423D1D64-241B-4103-80AC-85CB77892BED}" dt="2024-11-22T09:27:26.926" v="2009" actId="255"/>
          <ac:spMkLst>
            <pc:docMk/>
            <pc:sldMk cId="0" sldId="260"/>
            <ac:spMk id="8" creationId="{00000000-0000-0000-0000-000000000000}"/>
          </ac:spMkLst>
        </pc:spChg>
        <pc:spChg chg="mod">
          <ac:chgData name="Neha Sharma" userId="5d483e69ce71c007" providerId="LiveId" clId="{423D1D64-241B-4103-80AC-85CB77892BED}" dt="2024-11-22T09:28:03.904" v="2013" actId="255"/>
          <ac:spMkLst>
            <pc:docMk/>
            <pc:sldMk cId="0" sldId="260"/>
            <ac:spMk id="9" creationId="{00000000-0000-0000-0000-000000000000}"/>
          </ac:spMkLst>
        </pc:spChg>
        <pc:spChg chg="mod">
          <ac:chgData name="Neha Sharma" userId="5d483e69ce71c007" providerId="LiveId" clId="{423D1D64-241B-4103-80AC-85CB77892BED}" dt="2024-11-22T09:29:52.024" v="2147" actId="255"/>
          <ac:spMkLst>
            <pc:docMk/>
            <pc:sldMk cId="0" sldId="260"/>
            <ac:spMk id="11" creationId="{00000000-0000-0000-0000-000000000000}"/>
          </ac:spMkLst>
        </pc:spChg>
        <pc:spChg chg="mod">
          <ac:chgData name="Neha Sharma" userId="5d483e69ce71c007" providerId="LiveId" clId="{423D1D64-241B-4103-80AC-85CB77892BED}" dt="2024-11-22T09:57:29.847" v="2542" actId="255"/>
          <ac:spMkLst>
            <pc:docMk/>
            <pc:sldMk cId="0" sldId="260"/>
            <ac:spMk id="12" creationId="{00000000-0000-0000-0000-000000000000}"/>
          </ac:spMkLst>
        </pc:spChg>
        <pc:spChg chg="mod">
          <ac:chgData name="Neha Sharma" userId="5d483e69ce71c007" providerId="LiveId" clId="{423D1D64-241B-4103-80AC-85CB77892BED}" dt="2024-11-22T09:58:10.765" v="2546" actId="207"/>
          <ac:spMkLst>
            <pc:docMk/>
            <pc:sldMk cId="0" sldId="260"/>
            <ac:spMk id="14" creationId="{00000000-0000-0000-0000-000000000000}"/>
          </ac:spMkLst>
        </pc:spChg>
        <pc:spChg chg="mod">
          <ac:chgData name="Neha Sharma" userId="5d483e69ce71c007" providerId="LiveId" clId="{423D1D64-241B-4103-80AC-85CB77892BED}" dt="2024-11-22T09:58:51.557" v="2550" actId="255"/>
          <ac:spMkLst>
            <pc:docMk/>
            <pc:sldMk cId="0" sldId="260"/>
            <ac:spMk id="15" creationId="{00000000-0000-0000-0000-000000000000}"/>
          </ac:spMkLst>
        </pc:spChg>
        <pc:spChg chg="add del">
          <ac:chgData name="Neha Sharma" userId="5d483e69ce71c007" providerId="LiveId" clId="{423D1D64-241B-4103-80AC-85CB77892BED}" dt="2024-11-22T09:31:26.027" v="2276" actId="478"/>
          <ac:spMkLst>
            <pc:docMk/>
            <pc:sldMk cId="0" sldId="260"/>
            <ac:spMk id="16" creationId="{29FBE454-7FEC-41FF-D731-E0B42ECBE1E1}"/>
          </ac:spMkLst>
        </pc:spChg>
        <pc:spChg chg="add del mod">
          <ac:chgData name="Neha Sharma" userId="5d483e69ce71c007" providerId="LiveId" clId="{423D1D64-241B-4103-80AC-85CB77892BED}" dt="2024-11-22T09:31:32.880" v="2277" actId="478"/>
          <ac:spMkLst>
            <pc:docMk/>
            <pc:sldMk cId="0" sldId="260"/>
            <ac:spMk id="17" creationId="{2376D12D-D64A-42EA-18BC-DE095DF34674}"/>
          </ac:spMkLst>
        </pc:spChg>
        <pc:spChg chg="add mod">
          <ac:chgData name="Neha Sharma" userId="5d483e69ce71c007" providerId="LiveId" clId="{423D1D64-241B-4103-80AC-85CB77892BED}" dt="2024-11-22T09:31:22.340" v="2275" actId="20577"/>
          <ac:spMkLst>
            <pc:docMk/>
            <pc:sldMk cId="0" sldId="260"/>
            <ac:spMk id="18" creationId="{6BBB65BB-CB94-8025-1949-6B8F9A867819}"/>
          </ac:spMkLst>
        </pc:spChg>
        <pc:picChg chg="del">
          <ac:chgData name="Neha Sharma" userId="5d483e69ce71c007" providerId="LiveId" clId="{423D1D64-241B-4103-80AC-85CB77892BED}" dt="2024-11-22T09:31:04.401" v="2152" actId="21"/>
          <ac:picMkLst>
            <pc:docMk/>
            <pc:sldMk cId="0" sldId="260"/>
            <ac:picMk id="2" creationId="{00000000-0000-0000-0000-000000000000}"/>
          </ac:picMkLst>
        </pc:picChg>
        <pc:picChg chg="add mod">
          <ac:chgData name="Neha Sharma" userId="5d483e69ce71c007" providerId="LiveId" clId="{423D1D64-241B-4103-80AC-85CB77892BED}" dt="2024-11-22T09:32:59.480" v="2383" actId="1362"/>
          <ac:picMkLst>
            <pc:docMk/>
            <pc:sldMk cId="0" sldId="260"/>
            <ac:picMk id="19" creationId="{00000000-0000-0000-0000-000000000000}"/>
          </ac:picMkLst>
        </pc:picChg>
        <pc:picChg chg="add mod">
          <ac:chgData name="Neha Sharma" userId="5d483e69ce71c007" providerId="LiveId" clId="{423D1D64-241B-4103-80AC-85CB77892BED}" dt="2024-11-22T09:34:49.529" v="2401" actId="962"/>
          <ac:picMkLst>
            <pc:docMk/>
            <pc:sldMk cId="0" sldId="260"/>
            <ac:picMk id="21" creationId="{57254B60-ADFE-7554-CA91-0A07AD9E8DAF}"/>
          </ac:picMkLst>
        </pc:picChg>
      </pc:sldChg>
      <pc:sldChg chg="addSp delSp modSp del mod chgLayout">
        <pc:chgData name="Neha Sharma" userId="5d483e69ce71c007" providerId="LiveId" clId="{423D1D64-241B-4103-80AC-85CB77892BED}" dt="2024-11-22T10:27:34.278" v="2907" actId="2696"/>
        <pc:sldMkLst>
          <pc:docMk/>
          <pc:sldMk cId="0" sldId="261"/>
        </pc:sldMkLst>
        <pc:spChg chg="mod">
          <ac:chgData name="Neha Sharma" userId="5d483e69ce71c007" providerId="LiveId" clId="{423D1D64-241B-4103-80AC-85CB77892BED}" dt="2024-11-22T10:26:35.509" v="2903" actId="207"/>
          <ac:spMkLst>
            <pc:docMk/>
            <pc:sldMk cId="0" sldId="261"/>
            <ac:spMk id="5" creationId="{00000000-0000-0000-0000-000000000000}"/>
          </ac:spMkLst>
        </pc:spChg>
        <pc:spChg chg="mod">
          <ac:chgData name="Neha Sharma" userId="5d483e69ce71c007" providerId="LiveId" clId="{423D1D64-241B-4103-80AC-85CB77892BED}" dt="2024-11-22T10:26:41.039" v="2904" actId="6549"/>
          <ac:spMkLst>
            <pc:docMk/>
            <pc:sldMk cId="0" sldId="261"/>
            <ac:spMk id="6" creationId="{00000000-0000-0000-0000-000000000000}"/>
          </ac:spMkLst>
        </pc:spChg>
        <pc:spChg chg="add del mod">
          <ac:chgData name="Neha Sharma" userId="5d483e69ce71c007" providerId="LiveId" clId="{423D1D64-241B-4103-80AC-85CB77892BED}" dt="2024-11-22T10:20:18.573" v="2860" actId="21"/>
          <ac:spMkLst>
            <pc:docMk/>
            <pc:sldMk cId="0" sldId="261"/>
            <ac:spMk id="15" creationId="{336E7A21-7B54-8817-4FF3-B7CD2767325F}"/>
          </ac:spMkLst>
        </pc:spChg>
        <pc:spChg chg="add del mod">
          <ac:chgData name="Neha Sharma" userId="5d483e69ce71c007" providerId="LiveId" clId="{423D1D64-241B-4103-80AC-85CB77892BED}" dt="2024-11-22T10:19:55.616" v="2858" actId="21"/>
          <ac:spMkLst>
            <pc:docMk/>
            <pc:sldMk cId="0" sldId="261"/>
            <ac:spMk id="18" creationId="{7E63874D-6F78-FD2E-6F21-177AD060CC34}"/>
          </ac:spMkLst>
        </pc:spChg>
        <pc:spChg chg="add">
          <ac:chgData name="Neha Sharma" userId="5d483e69ce71c007" providerId="LiveId" clId="{423D1D64-241B-4103-80AC-85CB77892BED}" dt="2024-11-22T10:26:57.803" v="2905"/>
          <ac:spMkLst>
            <pc:docMk/>
            <pc:sldMk cId="0" sldId="261"/>
            <ac:spMk id="19" creationId="{C7022746-6507-6D0F-5353-24A06A56856E}"/>
          </ac:spMkLst>
        </pc:spChg>
        <pc:spChg chg="add">
          <ac:chgData name="Neha Sharma" userId="5d483e69ce71c007" providerId="LiveId" clId="{423D1D64-241B-4103-80AC-85CB77892BED}" dt="2024-11-22T10:26:57.803" v="2905"/>
          <ac:spMkLst>
            <pc:docMk/>
            <pc:sldMk cId="0" sldId="261"/>
            <ac:spMk id="20" creationId="{9D08AAF7-3569-E1DA-BA08-A9165849218D}"/>
          </ac:spMkLst>
        </pc:spChg>
        <pc:spChg chg="add">
          <ac:chgData name="Neha Sharma" userId="5d483e69ce71c007" providerId="LiveId" clId="{423D1D64-241B-4103-80AC-85CB77892BED}" dt="2024-11-22T10:26:57.803" v="2905"/>
          <ac:spMkLst>
            <pc:docMk/>
            <pc:sldMk cId="0" sldId="261"/>
            <ac:spMk id="21" creationId="{6AF6B36D-0A95-BB83-1660-97FDF9CE7C99}"/>
          </ac:spMkLst>
        </pc:spChg>
        <pc:spChg chg="add">
          <ac:chgData name="Neha Sharma" userId="5d483e69ce71c007" providerId="LiveId" clId="{423D1D64-241B-4103-80AC-85CB77892BED}" dt="2024-11-22T10:26:57.803" v="2905"/>
          <ac:spMkLst>
            <pc:docMk/>
            <pc:sldMk cId="0" sldId="261"/>
            <ac:spMk id="22" creationId="{0DDE6E88-F976-7A52-3C1D-F3D5F5BF8416}"/>
          </ac:spMkLst>
        </pc:spChg>
        <pc:spChg chg="add">
          <ac:chgData name="Neha Sharma" userId="5d483e69ce71c007" providerId="LiveId" clId="{423D1D64-241B-4103-80AC-85CB77892BED}" dt="2024-11-22T10:26:57.803" v="2905"/>
          <ac:spMkLst>
            <pc:docMk/>
            <pc:sldMk cId="0" sldId="261"/>
            <ac:spMk id="23" creationId="{17ABDF77-5BC3-B632-4979-DAB2421E6B7D}"/>
          </ac:spMkLst>
        </pc:spChg>
        <pc:spChg chg="add">
          <ac:chgData name="Neha Sharma" userId="5d483e69ce71c007" providerId="LiveId" clId="{423D1D64-241B-4103-80AC-85CB77892BED}" dt="2024-11-22T10:26:57.803" v="2905"/>
          <ac:spMkLst>
            <pc:docMk/>
            <pc:sldMk cId="0" sldId="261"/>
            <ac:spMk id="24" creationId="{2E520E94-C7CE-6605-4214-299CD859C37E}"/>
          </ac:spMkLst>
        </pc:spChg>
        <pc:spChg chg="add">
          <ac:chgData name="Neha Sharma" userId="5d483e69ce71c007" providerId="LiveId" clId="{423D1D64-241B-4103-80AC-85CB77892BED}" dt="2024-11-22T10:26:57.803" v="2905"/>
          <ac:spMkLst>
            <pc:docMk/>
            <pc:sldMk cId="0" sldId="261"/>
            <ac:spMk id="25" creationId="{00902BE3-7CF1-9944-0490-9D4F38923F1D}"/>
          </ac:spMkLst>
        </pc:spChg>
        <pc:spChg chg="add">
          <ac:chgData name="Neha Sharma" userId="5d483e69ce71c007" providerId="LiveId" clId="{423D1D64-241B-4103-80AC-85CB77892BED}" dt="2024-11-22T10:26:57.803" v="2905"/>
          <ac:spMkLst>
            <pc:docMk/>
            <pc:sldMk cId="0" sldId="261"/>
            <ac:spMk id="26" creationId="{39BC0E06-FBF1-D859-50BE-635F4668EC4C}"/>
          </ac:spMkLst>
        </pc:spChg>
        <pc:spChg chg="add">
          <ac:chgData name="Neha Sharma" userId="5d483e69ce71c007" providerId="LiveId" clId="{423D1D64-241B-4103-80AC-85CB77892BED}" dt="2024-11-22T10:26:57.803" v="2905"/>
          <ac:spMkLst>
            <pc:docMk/>
            <pc:sldMk cId="0" sldId="261"/>
            <ac:spMk id="27" creationId="{D1B2C870-DD47-BACD-F306-DEB3838352DC}"/>
          </ac:spMkLst>
        </pc:spChg>
        <pc:spChg chg="add">
          <ac:chgData name="Neha Sharma" userId="5d483e69ce71c007" providerId="LiveId" clId="{423D1D64-241B-4103-80AC-85CB77892BED}" dt="2024-11-22T10:26:57.803" v="2905"/>
          <ac:spMkLst>
            <pc:docMk/>
            <pc:sldMk cId="0" sldId="261"/>
            <ac:spMk id="28" creationId="{95AFEB49-7EA6-70F1-CE45-0E60D24C26BD}"/>
          </ac:spMkLst>
        </pc:spChg>
        <pc:spChg chg="add">
          <ac:chgData name="Neha Sharma" userId="5d483e69ce71c007" providerId="LiveId" clId="{423D1D64-241B-4103-80AC-85CB77892BED}" dt="2024-11-22T10:26:57.803" v="2905"/>
          <ac:spMkLst>
            <pc:docMk/>
            <pc:sldMk cId="0" sldId="261"/>
            <ac:spMk id="29" creationId="{9B36269A-BF1D-6D74-1A8D-568B392ED54A}"/>
          </ac:spMkLst>
        </pc:spChg>
        <pc:spChg chg="add">
          <ac:chgData name="Neha Sharma" userId="5d483e69ce71c007" providerId="LiveId" clId="{423D1D64-241B-4103-80AC-85CB77892BED}" dt="2024-11-22T10:26:57.803" v="2905"/>
          <ac:spMkLst>
            <pc:docMk/>
            <pc:sldMk cId="0" sldId="261"/>
            <ac:spMk id="30" creationId="{16827C7C-5378-E296-4FA0-224A9953221E}"/>
          </ac:spMkLst>
        </pc:spChg>
        <pc:spChg chg="add">
          <ac:chgData name="Neha Sharma" userId="5d483e69ce71c007" providerId="LiveId" clId="{423D1D64-241B-4103-80AC-85CB77892BED}" dt="2024-11-22T10:26:57.803" v="2905"/>
          <ac:spMkLst>
            <pc:docMk/>
            <pc:sldMk cId="0" sldId="261"/>
            <ac:spMk id="31" creationId="{62F68467-B10B-D8D4-02EC-C496D8CB375C}"/>
          </ac:spMkLst>
        </pc:spChg>
        <pc:spChg chg="add">
          <ac:chgData name="Neha Sharma" userId="5d483e69ce71c007" providerId="LiveId" clId="{423D1D64-241B-4103-80AC-85CB77892BED}" dt="2024-11-22T10:26:57.803" v="2905"/>
          <ac:spMkLst>
            <pc:docMk/>
            <pc:sldMk cId="0" sldId="261"/>
            <ac:spMk id="32" creationId="{3E6E338A-7519-7A21-161C-5F0AE99CF8D0}"/>
          </ac:spMkLst>
        </pc:spChg>
        <pc:spChg chg="add">
          <ac:chgData name="Neha Sharma" userId="5d483e69ce71c007" providerId="LiveId" clId="{423D1D64-241B-4103-80AC-85CB77892BED}" dt="2024-11-22T10:26:57.803" v="2905"/>
          <ac:spMkLst>
            <pc:docMk/>
            <pc:sldMk cId="0" sldId="261"/>
            <ac:spMk id="33" creationId="{0C4075A3-56AC-B8D2-1C26-F06724949DFF}"/>
          </ac:spMkLst>
        </pc:spChg>
        <pc:spChg chg="add">
          <ac:chgData name="Neha Sharma" userId="5d483e69ce71c007" providerId="LiveId" clId="{423D1D64-241B-4103-80AC-85CB77892BED}" dt="2024-11-22T10:26:57.803" v="2905"/>
          <ac:spMkLst>
            <pc:docMk/>
            <pc:sldMk cId="0" sldId="261"/>
            <ac:spMk id="34" creationId="{3C5F28EC-FEBF-D22C-4C1B-08B1C83F1305}"/>
          </ac:spMkLst>
        </pc:spChg>
        <pc:spChg chg="add">
          <ac:chgData name="Neha Sharma" userId="5d483e69ce71c007" providerId="LiveId" clId="{423D1D64-241B-4103-80AC-85CB77892BED}" dt="2024-11-22T10:26:57.803" v="2905"/>
          <ac:spMkLst>
            <pc:docMk/>
            <pc:sldMk cId="0" sldId="261"/>
            <ac:spMk id="35" creationId="{33B5D24F-12BC-3F67-0C6D-3595E8FDDD35}"/>
          </ac:spMkLst>
        </pc:spChg>
        <pc:spChg chg="add">
          <ac:chgData name="Neha Sharma" userId="5d483e69ce71c007" providerId="LiveId" clId="{423D1D64-241B-4103-80AC-85CB77892BED}" dt="2024-11-22T10:26:57.803" v="2905"/>
          <ac:spMkLst>
            <pc:docMk/>
            <pc:sldMk cId="0" sldId="261"/>
            <ac:spMk id="36" creationId="{33DC6949-936E-F249-5243-C6E00AA43657}"/>
          </ac:spMkLst>
        </pc:spChg>
        <pc:spChg chg="add">
          <ac:chgData name="Neha Sharma" userId="5d483e69ce71c007" providerId="LiveId" clId="{423D1D64-241B-4103-80AC-85CB77892BED}" dt="2024-11-22T10:26:57.803" v="2905"/>
          <ac:spMkLst>
            <pc:docMk/>
            <pc:sldMk cId="0" sldId="261"/>
            <ac:spMk id="37" creationId="{E51CF513-516A-50AD-EF9E-1BF4854ED8C5}"/>
          </ac:spMkLst>
        </pc:spChg>
        <pc:spChg chg="add">
          <ac:chgData name="Neha Sharma" userId="5d483e69ce71c007" providerId="LiveId" clId="{423D1D64-241B-4103-80AC-85CB77892BED}" dt="2024-11-22T10:26:57.803" v="2905"/>
          <ac:spMkLst>
            <pc:docMk/>
            <pc:sldMk cId="0" sldId="261"/>
            <ac:spMk id="38" creationId="{578E0997-B1D3-94E4-A16B-F1278285036C}"/>
          </ac:spMkLst>
        </pc:spChg>
        <pc:spChg chg="add">
          <ac:chgData name="Neha Sharma" userId="5d483e69ce71c007" providerId="LiveId" clId="{423D1D64-241B-4103-80AC-85CB77892BED}" dt="2024-11-22T10:26:57.803" v="2905"/>
          <ac:spMkLst>
            <pc:docMk/>
            <pc:sldMk cId="0" sldId="261"/>
            <ac:spMk id="39" creationId="{52C3C05E-C674-469E-FD00-BE77775BA75F}"/>
          </ac:spMkLst>
        </pc:spChg>
        <pc:spChg chg="add">
          <ac:chgData name="Neha Sharma" userId="5d483e69ce71c007" providerId="LiveId" clId="{423D1D64-241B-4103-80AC-85CB77892BED}" dt="2024-11-22T10:26:57.803" v="2905"/>
          <ac:spMkLst>
            <pc:docMk/>
            <pc:sldMk cId="0" sldId="261"/>
            <ac:spMk id="40" creationId="{EF47CB3A-0802-4AE9-C0AE-5F854C2C4924}"/>
          </ac:spMkLst>
        </pc:spChg>
        <pc:picChg chg="add mod">
          <ac:chgData name="Neha Sharma" userId="5d483e69ce71c007" providerId="LiveId" clId="{423D1D64-241B-4103-80AC-85CB77892BED}" dt="2024-11-22T10:19:11.195" v="2854" actId="14100"/>
          <ac:picMkLst>
            <pc:docMk/>
            <pc:sldMk cId="0" sldId="261"/>
            <ac:picMk id="14" creationId="{D3DE0272-7302-3197-5F07-51827ACA21A3}"/>
          </ac:picMkLst>
        </pc:picChg>
        <pc:picChg chg="add del mod">
          <ac:chgData name="Neha Sharma" userId="5d483e69ce71c007" providerId="LiveId" clId="{423D1D64-241B-4103-80AC-85CB77892BED}" dt="2024-11-22T10:19:55.616" v="2858" actId="21"/>
          <ac:picMkLst>
            <pc:docMk/>
            <pc:sldMk cId="0" sldId="261"/>
            <ac:picMk id="17" creationId="{52A26C33-0FC9-5375-7FFB-A1C12E19F82D}"/>
          </ac:picMkLst>
        </pc:picChg>
      </pc:sldChg>
      <pc:sldChg chg="addSp delSp modSp mod">
        <pc:chgData name="Neha Sharma" userId="5d483e69ce71c007" providerId="LiveId" clId="{423D1D64-241B-4103-80AC-85CB77892BED}" dt="2024-11-22T10:25:20.791" v="2885" actId="1036"/>
        <pc:sldMkLst>
          <pc:docMk/>
          <pc:sldMk cId="0" sldId="262"/>
        </pc:sldMkLst>
        <pc:spChg chg="del">
          <ac:chgData name="Neha Sharma" userId="5d483e69ce71c007" providerId="LiveId" clId="{423D1D64-241B-4103-80AC-85CB77892BED}" dt="2024-11-22T10:13:56.251" v="2792" actId="478"/>
          <ac:spMkLst>
            <pc:docMk/>
            <pc:sldMk cId="0" sldId="262"/>
            <ac:spMk id="4" creationId="{00000000-0000-0000-0000-000000000000}"/>
          </ac:spMkLst>
        </pc:spChg>
        <pc:spChg chg="del mod">
          <ac:chgData name="Neha Sharma" userId="5d483e69ce71c007" providerId="LiveId" clId="{423D1D64-241B-4103-80AC-85CB77892BED}" dt="2024-11-22T10:12:19.608" v="2776" actId="21"/>
          <ac:spMkLst>
            <pc:docMk/>
            <pc:sldMk cId="0" sldId="262"/>
            <ac:spMk id="5" creationId="{00000000-0000-0000-0000-000000000000}"/>
          </ac:spMkLst>
        </pc:spChg>
        <pc:spChg chg="del mod">
          <ac:chgData name="Neha Sharma" userId="5d483e69ce71c007" providerId="LiveId" clId="{423D1D64-241B-4103-80AC-85CB77892BED}" dt="2024-11-22T10:09:51.095" v="2727" actId="478"/>
          <ac:spMkLst>
            <pc:docMk/>
            <pc:sldMk cId="0" sldId="262"/>
            <ac:spMk id="6" creationId="{00000000-0000-0000-0000-000000000000}"/>
          </ac:spMkLst>
        </pc:spChg>
        <pc:spChg chg="mod">
          <ac:chgData name="Neha Sharma" userId="5d483e69ce71c007" providerId="LiveId" clId="{423D1D64-241B-4103-80AC-85CB77892BED}" dt="2024-11-22T10:08:46.468" v="2720" actId="255"/>
          <ac:spMkLst>
            <pc:docMk/>
            <pc:sldMk cId="0" sldId="262"/>
            <ac:spMk id="7" creationId="{00000000-0000-0000-0000-000000000000}"/>
          </ac:spMkLst>
        </pc:spChg>
        <pc:spChg chg="mod">
          <ac:chgData name="Neha Sharma" userId="5d483e69ce71c007" providerId="LiveId" clId="{423D1D64-241B-4103-80AC-85CB77892BED}" dt="2024-11-22T10:15:43.255" v="2837" actId="113"/>
          <ac:spMkLst>
            <pc:docMk/>
            <pc:sldMk cId="0" sldId="262"/>
            <ac:spMk id="8" creationId="{00000000-0000-0000-0000-000000000000}"/>
          </ac:spMkLst>
        </pc:spChg>
        <pc:spChg chg="mod">
          <ac:chgData name="Neha Sharma" userId="5d483e69ce71c007" providerId="LiveId" clId="{423D1D64-241B-4103-80AC-85CB77892BED}" dt="2024-11-22T10:06:56.648" v="2707" actId="6549"/>
          <ac:spMkLst>
            <pc:docMk/>
            <pc:sldMk cId="0" sldId="262"/>
            <ac:spMk id="9" creationId="{00000000-0000-0000-0000-000000000000}"/>
          </ac:spMkLst>
        </pc:spChg>
        <pc:spChg chg="mod">
          <ac:chgData name="Neha Sharma" userId="5d483e69ce71c007" providerId="LiveId" clId="{423D1D64-241B-4103-80AC-85CB77892BED}" dt="2024-11-22T10:07:48.766" v="2712" actId="14100"/>
          <ac:spMkLst>
            <pc:docMk/>
            <pc:sldMk cId="0" sldId="262"/>
            <ac:spMk id="10" creationId="{00000000-0000-0000-0000-000000000000}"/>
          </ac:spMkLst>
        </pc:spChg>
        <pc:spChg chg="del mod">
          <ac:chgData name="Neha Sharma" userId="5d483e69ce71c007" providerId="LiveId" clId="{423D1D64-241B-4103-80AC-85CB77892BED}" dt="2024-11-22T10:06:53.626" v="2706" actId="478"/>
          <ac:spMkLst>
            <pc:docMk/>
            <pc:sldMk cId="0" sldId="262"/>
            <ac:spMk id="11" creationId="{00000000-0000-0000-0000-000000000000}"/>
          </ac:spMkLst>
        </pc:spChg>
        <pc:spChg chg="mod">
          <ac:chgData name="Neha Sharma" userId="5d483e69ce71c007" providerId="LiveId" clId="{423D1D64-241B-4103-80AC-85CB77892BED}" dt="2024-11-22T10:10:04.888" v="2729" actId="20577"/>
          <ac:spMkLst>
            <pc:docMk/>
            <pc:sldMk cId="0" sldId="262"/>
            <ac:spMk id="12" creationId="{00000000-0000-0000-0000-000000000000}"/>
          </ac:spMkLst>
        </pc:spChg>
        <pc:spChg chg="mod">
          <ac:chgData name="Neha Sharma" userId="5d483e69ce71c007" providerId="LiveId" clId="{423D1D64-241B-4103-80AC-85CB77892BED}" dt="2024-11-22T10:10:50.507" v="2733" actId="1076"/>
          <ac:spMkLst>
            <pc:docMk/>
            <pc:sldMk cId="0" sldId="262"/>
            <ac:spMk id="13" creationId="{00000000-0000-0000-0000-000000000000}"/>
          </ac:spMkLst>
        </pc:spChg>
        <pc:spChg chg="add del mod">
          <ac:chgData name="Neha Sharma" userId="5d483e69ce71c007" providerId="LiveId" clId="{423D1D64-241B-4103-80AC-85CB77892BED}" dt="2024-11-22T10:12:24.949" v="2777" actId="21"/>
          <ac:spMkLst>
            <pc:docMk/>
            <pc:sldMk cId="0" sldId="262"/>
            <ac:spMk id="15" creationId="{D7365BED-5919-72E5-2C0C-680D3F0EDBD3}"/>
          </ac:spMkLst>
        </pc:spChg>
        <pc:spChg chg="add mod">
          <ac:chgData name="Neha Sharma" userId="5d483e69ce71c007" providerId="LiveId" clId="{423D1D64-241B-4103-80AC-85CB77892BED}" dt="2024-11-22T10:14:40.711" v="2800" actId="113"/>
          <ac:spMkLst>
            <pc:docMk/>
            <pc:sldMk cId="0" sldId="262"/>
            <ac:spMk id="17" creationId="{DC788B0B-E41E-C861-50B4-1680CD2A2F58}"/>
          </ac:spMkLst>
        </pc:spChg>
        <pc:spChg chg="add del mod">
          <ac:chgData name="Neha Sharma" userId="5d483e69ce71c007" providerId="LiveId" clId="{423D1D64-241B-4103-80AC-85CB77892BED}" dt="2024-11-22T10:23:35.358" v="2873" actId="21"/>
          <ac:spMkLst>
            <pc:docMk/>
            <pc:sldMk cId="0" sldId="262"/>
            <ac:spMk id="20" creationId="{5155F7A5-7B75-3062-8D23-F5C2D17CAB02}"/>
          </ac:spMkLst>
        </pc:spChg>
        <pc:picChg chg="add del mod">
          <ac:chgData name="Neha Sharma" userId="5d483e69ce71c007" providerId="LiveId" clId="{423D1D64-241B-4103-80AC-85CB77892BED}" dt="2024-11-22T10:23:35.358" v="2873" actId="21"/>
          <ac:picMkLst>
            <pc:docMk/>
            <pc:sldMk cId="0" sldId="262"/>
            <ac:picMk id="19" creationId="{258273D4-5E59-16ED-1E30-E77024594BC3}"/>
          </ac:picMkLst>
        </pc:picChg>
        <pc:picChg chg="add mod">
          <ac:chgData name="Neha Sharma" userId="5d483e69ce71c007" providerId="LiveId" clId="{423D1D64-241B-4103-80AC-85CB77892BED}" dt="2024-11-22T10:25:20.791" v="2885" actId="1036"/>
          <ac:picMkLst>
            <pc:docMk/>
            <pc:sldMk cId="0" sldId="262"/>
            <ac:picMk id="22" creationId="{D4D35C63-8D50-39CF-4843-5DD62319D32C}"/>
          </ac:picMkLst>
        </pc:picChg>
      </pc:sldChg>
      <pc:sldChg chg="addSp modSp mod">
        <pc:chgData name="Neha Sharma" userId="5d483e69ce71c007" providerId="LiveId" clId="{423D1D64-241B-4103-80AC-85CB77892BED}" dt="2024-11-22T10:36:52.643" v="3051" actId="207"/>
        <pc:sldMkLst>
          <pc:docMk/>
          <pc:sldMk cId="0" sldId="263"/>
        </pc:sldMkLst>
        <pc:spChg chg="mod">
          <ac:chgData name="Neha Sharma" userId="5d483e69ce71c007" providerId="LiveId" clId="{423D1D64-241B-4103-80AC-85CB77892BED}" dt="2024-11-22T10:33:06.721" v="2925" actId="207"/>
          <ac:spMkLst>
            <pc:docMk/>
            <pc:sldMk cId="0" sldId="263"/>
            <ac:spMk id="6" creationId="{00000000-0000-0000-0000-000000000000}"/>
          </ac:spMkLst>
        </pc:spChg>
        <pc:spChg chg="mod">
          <ac:chgData name="Neha Sharma" userId="5d483e69ce71c007" providerId="LiveId" clId="{423D1D64-241B-4103-80AC-85CB77892BED}" dt="2024-11-22T10:33:19.425" v="3015" actId="20577"/>
          <ac:spMkLst>
            <pc:docMk/>
            <pc:sldMk cId="0" sldId="263"/>
            <ac:spMk id="7" creationId="{00000000-0000-0000-0000-000000000000}"/>
          </ac:spMkLst>
        </pc:spChg>
        <pc:spChg chg="mod">
          <ac:chgData name="Neha Sharma" userId="5d483e69ce71c007" providerId="LiveId" clId="{423D1D64-241B-4103-80AC-85CB77892BED}" dt="2024-11-22T10:34:20.853" v="3040" actId="207"/>
          <ac:spMkLst>
            <pc:docMk/>
            <pc:sldMk cId="0" sldId="263"/>
            <ac:spMk id="10" creationId="{00000000-0000-0000-0000-000000000000}"/>
          </ac:spMkLst>
        </pc:spChg>
        <pc:spChg chg="mod">
          <ac:chgData name="Neha Sharma" userId="5d483e69ce71c007" providerId="LiveId" clId="{423D1D64-241B-4103-80AC-85CB77892BED}" dt="2024-11-22T10:35:47.695" v="3045" actId="207"/>
          <ac:spMkLst>
            <pc:docMk/>
            <pc:sldMk cId="0" sldId="263"/>
            <ac:spMk id="11" creationId="{00000000-0000-0000-0000-000000000000}"/>
          </ac:spMkLst>
        </pc:spChg>
        <pc:spChg chg="mod">
          <ac:chgData name="Neha Sharma" userId="5d483e69ce71c007" providerId="LiveId" clId="{423D1D64-241B-4103-80AC-85CB77892BED}" dt="2024-11-22T10:36:34.257" v="3048" actId="207"/>
          <ac:spMkLst>
            <pc:docMk/>
            <pc:sldMk cId="0" sldId="263"/>
            <ac:spMk id="14" creationId="{00000000-0000-0000-0000-000000000000}"/>
          </ac:spMkLst>
        </pc:spChg>
        <pc:spChg chg="mod">
          <ac:chgData name="Neha Sharma" userId="5d483e69ce71c007" providerId="LiveId" clId="{423D1D64-241B-4103-80AC-85CB77892BED}" dt="2024-11-22T10:36:52.643" v="3051" actId="207"/>
          <ac:spMkLst>
            <pc:docMk/>
            <pc:sldMk cId="0" sldId="263"/>
            <ac:spMk id="15" creationId="{00000000-0000-0000-0000-000000000000}"/>
          </ac:spMkLst>
        </pc:spChg>
        <pc:spChg chg="add mod">
          <ac:chgData name="Neha Sharma" userId="5d483e69ce71c007" providerId="LiveId" clId="{423D1D64-241B-4103-80AC-85CB77892BED}" dt="2024-11-22T10:17:48.521" v="2842" actId="14100"/>
          <ac:spMkLst>
            <pc:docMk/>
            <pc:sldMk cId="0" sldId="263"/>
            <ac:spMk id="18" creationId="{D0915806-EDA9-CDEE-4C9C-C76DB0BA2FA5}"/>
          </ac:spMkLst>
        </pc:spChg>
        <pc:spChg chg="add mod">
          <ac:chgData name="Neha Sharma" userId="5d483e69ce71c007" providerId="LiveId" clId="{423D1D64-241B-4103-80AC-85CB77892BED}" dt="2024-11-22T10:33:57.294" v="3020" actId="14100"/>
          <ac:spMkLst>
            <pc:docMk/>
            <pc:sldMk cId="0" sldId="263"/>
            <ac:spMk id="20" creationId="{DC286DB7-E122-458A-1552-A9B5E10990AF}"/>
          </ac:spMkLst>
        </pc:spChg>
        <pc:picChg chg="mod">
          <ac:chgData name="Neha Sharma" userId="5d483e69ce71c007" providerId="LiveId" clId="{423D1D64-241B-4103-80AC-85CB77892BED}" dt="2024-11-22T10:17:56.506" v="2845" actId="1076"/>
          <ac:picMkLst>
            <pc:docMk/>
            <pc:sldMk cId="0" sldId="263"/>
            <ac:picMk id="2" creationId="{00000000-0000-0000-0000-000000000000}"/>
          </ac:picMkLst>
        </pc:picChg>
        <pc:picChg chg="add mod">
          <ac:chgData name="Neha Sharma" userId="5d483e69ce71c007" providerId="LiveId" clId="{423D1D64-241B-4103-80AC-85CB77892BED}" dt="2024-11-22T10:18:12.214" v="2849" actId="14100"/>
          <ac:picMkLst>
            <pc:docMk/>
            <pc:sldMk cId="0" sldId="263"/>
            <ac:picMk id="17" creationId="{761754AE-481D-EFF8-C0D2-DF02BA5A43C6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jpg>
</file>

<file path=ppt/media/image13.png>
</file>

<file path=ppt/media/image14.jpg>
</file>

<file path=ppt/media/image15.png>
</file>

<file path=ppt/media/image16.jpg>
</file>

<file path=ppt/media/image2.jp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4598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xhere.com/en/photo/1608241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pxhere.com/en/photo/1017574" TargetMode="Externa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hyperlink" Target="http://aviation.stackexchange.com/questions/149/what-are-the-main-differences-piloting-boeing-vs-airbus-aircraft" TargetMode="Externa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hyperlink" Target="https://pixnio.com/transportation-vehicles/aeroplanes-aircrafts/aviation-simulator-flying-cockpit-aircraft-learnin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pixabay.com/en/airport-man-travel-traveler-1822133/" TargetMode="External"/><Relationship Id="rId4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://www.flickr.com/photos/caribb/85819514/" TargetMode="External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096095"/>
            <a:ext cx="7740610" cy="2500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40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</a:rPr>
              <a:t>Aviation Management System</a:t>
            </a:r>
            <a:endParaRPr lang="en-US" sz="4000" b="1" dirty="0"/>
          </a:p>
        </p:txBody>
      </p:sp>
      <p:sp>
        <p:nvSpPr>
          <p:cNvPr id="4" name="Text 1"/>
          <p:cNvSpPr/>
          <p:nvPr/>
        </p:nvSpPr>
        <p:spPr>
          <a:xfrm>
            <a:off x="749380" y="3542108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GB" sz="1600" b="1" i="0" dirty="0" err="1">
                <a:solidFill>
                  <a:srgbClr val="ECECEC"/>
                </a:solidFill>
                <a:effectLst/>
                <a:latin typeface="ui-sans-serif"/>
              </a:rPr>
              <a:t>agement</a:t>
            </a:r>
            <a:r>
              <a:rPr lang="en-GB" sz="1600" b="1" i="0" dirty="0">
                <a:solidFill>
                  <a:srgbClr val="ECECEC"/>
                </a:solidFill>
                <a:effectLst/>
                <a:latin typeface="ui-sans-serif"/>
              </a:rPr>
              <a:t> System</a:t>
            </a:r>
            <a:r>
              <a:rPr lang="en-GB" sz="1600" b="0" i="0" dirty="0">
                <a:solidFill>
                  <a:srgbClr val="ECECEC"/>
                </a:solidFill>
                <a:effectLst/>
                <a:latin typeface="ui-sans-serif"/>
              </a:rPr>
              <a:t> is a comprehensive platform designed to streamline and manage the operations of aviation-related activities, including flight scheduling, passenger services, crew management, aircraft maintenance, and airport operations. These systems play a critical role in ensuring safety, efficiency, and reliability in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GB" sz="1600" b="0" i="0" dirty="0">
                <a:solidFill>
                  <a:srgbClr val="ECECEC"/>
                </a:solidFill>
                <a:effectLst/>
                <a:latin typeface="ui-sans-serif"/>
              </a:rPr>
              <a:t>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Group Members: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Nikhil Nigam(2300290140108)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Prashant Kumar(2300290140122)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Neha Sharma(2300290140106)</a:t>
            </a:r>
            <a:endParaRPr lang="en-US" sz="2400" b="1" dirty="0"/>
          </a:p>
        </p:txBody>
      </p:sp>
      <p:sp>
        <p:nvSpPr>
          <p:cNvPr id="5" name="Shape 2"/>
          <p:cNvSpPr/>
          <p:nvPr/>
        </p:nvSpPr>
        <p:spPr>
          <a:xfrm>
            <a:off x="793790" y="575345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39740D-8D52-AD97-8D0F-4C766FE9AC7E}"/>
              </a:ext>
            </a:extLst>
          </p:cNvPr>
          <p:cNvSpPr txBox="1"/>
          <p:nvPr/>
        </p:nvSpPr>
        <p:spPr>
          <a:xfrm>
            <a:off x="644545" y="3070977"/>
            <a:ext cx="80391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i="0" dirty="0">
              <a:effectLst/>
              <a:latin typeface="ui-sans-serif"/>
            </a:endParaRPr>
          </a:p>
          <a:p>
            <a:r>
              <a:rPr lang="en-GB" i="0" dirty="0">
                <a:effectLst/>
                <a:latin typeface="ui-sans-serif"/>
              </a:rPr>
              <a:t>An Aviation Management System is a comprehensive platform designed to streamline and manage the operations of aviation-related activities, including flight scheduling, passenger services, crew management, aircraft maintenance, and airport operations. These systems play a critical role in ensuring safety, efficiency, and reliability in the aviation industry.</a:t>
            </a:r>
            <a:endParaRPr lang="en-IN" dirty="0"/>
          </a:p>
        </p:txBody>
      </p:sp>
      <p:pic>
        <p:nvPicPr>
          <p:cNvPr id="18" name="Picture 17" descr="A white airplane flying in the sky&#10;&#10;Description automatically generated">
            <a:extLst>
              <a:ext uri="{FF2B5EF4-FFF2-40B4-BE49-F238E27FC236}">
                <a16:creationId xmlns:a16="http://schemas.microsoft.com/office/drawing/2014/main" id="{8D009B41-4F69-0412-3374-DC7BE3EFCC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9487711" y="2467212"/>
            <a:ext cx="4875989" cy="345733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560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Project Abstract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793790" y="3271360"/>
            <a:ext cx="4291489" cy="3567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Overview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546140" y="3852505"/>
            <a:ext cx="39781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1750" dirty="0">
              <a:highlight>
                <a:srgbClr val="000000"/>
              </a:highlight>
            </a:endParaRPr>
          </a:p>
        </p:txBody>
      </p:sp>
      <p:sp>
        <p:nvSpPr>
          <p:cNvPr id="5" name="Text 3"/>
          <p:cNvSpPr/>
          <p:nvPr/>
        </p:nvSpPr>
        <p:spPr>
          <a:xfrm>
            <a:off x="5365669" y="32713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Key Objectives</a:t>
            </a:r>
            <a:endParaRPr lang="en-US" sz="2800" dirty="0"/>
          </a:p>
        </p:txBody>
      </p:sp>
      <p:sp>
        <p:nvSpPr>
          <p:cNvPr id="6" name="Text 4"/>
          <p:cNvSpPr/>
          <p:nvPr/>
        </p:nvSpPr>
        <p:spPr>
          <a:xfrm>
            <a:off x="5332928" y="3852505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IN" sz="2000" b="1" i="0" dirty="0">
                <a:solidFill>
                  <a:srgbClr val="ECECEC"/>
                </a:solidFill>
                <a:effectLst/>
                <a:latin typeface="ui-sans-serif"/>
              </a:rPr>
              <a:t>..</a:t>
            </a:r>
            <a:r>
              <a:rPr lang="en-IN" sz="1600" b="1" i="0" dirty="0">
                <a:effectLst/>
                <a:latin typeface="ui-sans-serif"/>
              </a:rPr>
              <a:t>Enhance Operational Efficiency</a:t>
            </a:r>
          </a:p>
          <a:p>
            <a:pPr>
              <a:lnSpc>
                <a:spcPts val="2850"/>
              </a:lnSpc>
            </a:pPr>
            <a:r>
              <a:rPr lang="en-US" sz="1750" b="1" i="0" dirty="0">
                <a:effectLst/>
                <a:latin typeface="ui-sans-serif"/>
              </a:rPr>
              <a:t>.  </a:t>
            </a:r>
            <a:r>
              <a:rPr lang="en-IN" sz="1600" b="1" i="0" dirty="0">
                <a:effectLst/>
                <a:latin typeface="ui-sans-serif"/>
              </a:rPr>
              <a:t>Improve Passenger Experience</a:t>
            </a:r>
          </a:p>
          <a:p>
            <a:pPr>
              <a:lnSpc>
                <a:spcPts val="2850"/>
              </a:lnSpc>
            </a:pPr>
            <a:r>
              <a:rPr lang="en-IN" sz="1600" b="1" i="0" dirty="0">
                <a:effectLst/>
                <a:latin typeface="ui-sans-serif"/>
              </a:rPr>
              <a:t>. Ensure Safety and Compliance</a:t>
            </a:r>
          </a:p>
          <a:p>
            <a:pPr>
              <a:lnSpc>
                <a:spcPts val="2850"/>
              </a:lnSpc>
            </a:pPr>
            <a:r>
              <a:rPr lang="en-IN" sz="1600" b="1" i="0" dirty="0">
                <a:effectLst/>
                <a:latin typeface="ui-sans-serif"/>
              </a:rPr>
              <a:t>. Optimize Resource Utilization</a:t>
            </a:r>
          </a:p>
          <a:p>
            <a:pPr>
              <a:lnSpc>
                <a:spcPts val="2850"/>
              </a:lnSpc>
            </a:pPr>
            <a:r>
              <a:rPr lang="en-IN" sz="1600" b="1" i="0" dirty="0">
                <a:effectLst/>
                <a:latin typeface="ui-sans-serif"/>
              </a:rPr>
              <a:t>. Enable Data-Driven Decision-Making</a:t>
            </a:r>
          </a:p>
          <a:p>
            <a:pPr>
              <a:lnSpc>
                <a:spcPts val="2850"/>
              </a:lnSpc>
            </a:pPr>
            <a:endParaRPr lang="en-IN" sz="1600" b="1" i="0" dirty="0">
              <a:effectLst/>
              <a:latin typeface="ui-sans-serif"/>
            </a:endParaRPr>
          </a:p>
          <a:p>
            <a:pPr>
              <a:lnSpc>
                <a:spcPts val="2850"/>
              </a:lnSpc>
            </a:pPr>
            <a:endParaRPr lang="en-IN" sz="1600" i="0" dirty="0">
              <a:solidFill>
                <a:srgbClr val="ECECEC"/>
              </a:solidFill>
              <a:effectLst/>
              <a:latin typeface="ui-sans-serif"/>
            </a:endParaRPr>
          </a:p>
          <a:p>
            <a:pPr>
              <a:lnSpc>
                <a:spcPts val="2850"/>
              </a:lnSpc>
            </a:pPr>
            <a:endParaRPr lang="en-IN" sz="1600" b="1" i="0" dirty="0">
              <a:solidFill>
                <a:srgbClr val="ECECEC"/>
              </a:solidFill>
              <a:effectLst/>
              <a:latin typeface="ui-sans-serif"/>
            </a:endParaRPr>
          </a:p>
          <a:p>
            <a:pPr>
              <a:lnSpc>
                <a:spcPts val="2850"/>
              </a:lnSpc>
            </a:pPr>
            <a:endParaRPr lang="en-IN" sz="1600" b="1" i="0" dirty="0">
              <a:effectLst/>
              <a:highlight>
                <a:srgbClr val="000000"/>
              </a:highlight>
              <a:latin typeface="ui-sans-serif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Approach</a:t>
            </a:r>
            <a:endParaRPr lang="en-US" sz="2800" dirty="0"/>
          </a:p>
        </p:txBody>
      </p:sp>
      <p:sp>
        <p:nvSpPr>
          <p:cNvPr id="8" name="Text 6"/>
          <p:cNvSpPr/>
          <p:nvPr/>
        </p:nvSpPr>
        <p:spPr>
          <a:xfrm>
            <a:off x="9858494" y="4033955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IN" sz="1600" i="0" dirty="0">
                <a:effectLst/>
                <a:latin typeface="ui-sans-serif"/>
              </a:rPr>
              <a:t>.Requirement Analysis</a:t>
            </a:r>
          </a:p>
          <a:p>
            <a:pPr>
              <a:lnSpc>
                <a:spcPts val="2850"/>
              </a:lnSpc>
            </a:pPr>
            <a:r>
              <a:rPr lang="en-IN" sz="1600" i="0" dirty="0">
                <a:effectLst/>
                <a:latin typeface="ui-sans-serif"/>
              </a:rPr>
              <a:t>.System Design</a:t>
            </a:r>
          </a:p>
          <a:p>
            <a:pPr>
              <a:lnSpc>
                <a:spcPts val="2850"/>
              </a:lnSpc>
            </a:pPr>
            <a:r>
              <a:rPr lang="en-IN" sz="1600" i="0" dirty="0">
                <a:effectLst/>
                <a:latin typeface="ui-sans-serif"/>
              </a:rPr>
              <a:t>.Technology Selection</a:t>
            </a:r>
          </a:p>
          <a:p>
            <a:pPr>
              <a:lnSpc>
                <a:spcPts val="2850"/>
              </a:lnSpc>
            </a:pPr>
            <a:r>
              <a:rPr lang="en-IN" sz="1600" i="0" dirty="0">
                <a:effectLst/>
                <a:latin typeface="ui-sans-serif"/>
              </a:rPr>
              <a:t>.Development</a:t>
            </a:r>
          </a:p>
          <a:p>
            <a:pPr>
              <a:lnSpc>
                <a:spcPts val="2850"/>
              </a:lnSpc>
            </a:pPr>
            <a:r>
              <a:rPr lang="en-IN" sz="1600" i="0" dirty="0">
                <a:effectLst/>
                <a:latin typeface="ui-sans-serif"/>
              </a:rPr>
              <a:t>.Data Management</a:t>
            </a:r>
          </a:p>
          <a:p>
            <a:pPr>
              <a:lnSpc>
                <a:spcPts val="2850"/>
              </a:lnSpc>
            </a:pPr>
            <a:endParaRPr lang="en-IN" sz="1600" b="1" i="0" dirty="0">
              <a:effectLst/>
              <a:highlight>
                <a:srgbClr val="000000"/>
              </a:highlight>
              <a:latin typeface="ui-sans-serif"/>
            </a:endParaRPr>
          </a:p>
          <a:p>
            <a:pPr>
              <a:lnSpc>
                <a:spcPts val="2850"/>
              </a:lnSpc>
            </a:pPr>
            <a:endParaRPr lang="en-IN" sz="1600" b="1" i="0" dirty="0">
              <a:solidFill>
                <a:srgbClr val="ECECEC"/>
              </a:solidFill>
              <a:effectLst/>
              <a:highlight>
                <a:srgbClr val="000000"/>
              </a:highlight>
              <a:latin typeface="ui-sans-serif"/>
            </a:endParaRPr>
          </a:p>
          <a:p>
            <a:pPr>
              <a:lnSpc>
                <a:spcPts val="2850"/>
              </a:lnSpc>
            </a:pPr>
            <a:endParaRPr lang="en-IN" sz="1600" b="1" i="0" dirty="0">
              <a:solidFill>
                <a:srgbClr val="ECECEC"/>
              </a:solidFill>
              <a:effectLst/>
              <a:highlight>
                <a:srgbClr val="000000"/>
              </a:highlight>
              <a:latin typeface="ui-sans-serif"/>
            </a:endParaRPr>
          </a:p>
          <a:p>
            <a:pPr>
              <a:lnSpc>
                <a:spcPts val="2850"/>
              </a:lnSpc>
            </a:pPr>
            <a:endParaRPr lang="en-IN" sz="1600" b="1" i="0" dirty="0">
              <a:solidFill>
                <a:srgbClr val="ECECEC"/>
              </a:solidFill>
              <a:effectLst/>
              <a:highlight>
                <a:srgbClr val="000000"/>
              </a:highlight>
              <a:latin typeface="ui-sans-serif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258F0B-6A46-80CE-7CA0-CBA87CA61970}"/>
              </a:ext>
            </a:extLst>
          </p:cNvPr>
          <p:cNvSpPr txBox="1"/>
          <p:nvPr/>
        </p:nvSpPr>
        <p:spPr>
          <a:xfrm flipH="1">
            <a:off x="546140" y="3852505"/>
            <a:ext cx="397811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effectLst/>
                <a:latin typeface="ui-sans-serif"/>
              </a:rPr>
              <a:t>The </a:t>
            </a:r>
            <a:r>
              <a:rPr lang="en-GB" b="1" i="0" dirty="0">
                <a:effectLst/>
                <a:latin typeface="ui-sans-serif"/>
              </a:rPr>
              <a:t>Aviation Management System</a:t>
            </a:r>
            <a:r>
              <a:rPr lang="en-GB" b="0" i="0" dirty="0">
                <a:effectLst/>
                <a:latin typeface="ui-sans-serif"/>
              </a:rPr>
              <a:t> is an integrated solution that handles the operational, managerial, and logistical aspects of the aviation industry. It provides a structured approach to manage flights, passengers, crew, maintenance, and airport operations, ensuring a seamless experience for both service providers and customers.</a:t>
            </a: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3436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33463" y="3005703"/>
            <a:ext cx="6649403" cy="633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Project Goals and Objectives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7343776" y="3957459"/>
            <a:ext cx="22860" cy="3547943"/>
          </a:xfrm>
          <a:prstGeom prst="roundRect">
            <a:avLst>
              <a:gd name="adj" fmla="val 133041"/>
            </a:avLst>
          </a:prstGeom>
          <a:solidFill>
            <a:srgbClr val="C6C6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6400383" y="4521398"/>
            <a:ext cx="709613" cy="22860"/>
          </a:xfrm>
          <a:prstGeom prst="roundRect">
            <a:avLst>
              <a:gd name="adj" fmla="val 133041"/>
            </a:avLst>
          </a:prstGeom>
          <a:solidFill>
            <a:srgbClr val="C6C6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7087136" y="4304824"/>
            <a:ext cx="456128" cy="456128"/>
          </a:xfrm>
          <a:prstGeom prst="roundRect">
            <a:avLst>
              <a:gd name="adj" fmla="val 6668"/>
            </a:avLst>
          </a:prstGeom>
          <a:solidFill>
            <a:srgbClr val="E0E0E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7256919" y="4380786"/>
            <a:ext cx="116562" cy="304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3595361" y="4298454"/>
            <a:ext cx="2534364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2450"/>
              </a:lnSpc>
            </a:pPr>
            <a:r>
              <a:rPr lang="en-IN" sz="2400" b="1" i="0" dirty="0">
                <a:effectLst/>
                <a:latin typeface="ui-sans-serif"/>
              </a:rPr>
              <a:t>Enhance Operational Efficiency</a:t>
            </a:r>
          </a:p>
          <a:p>
            <a:pPr marL="0" indent="0" algn="r">
              <a:lnSpc>
                <a:spcPts val="2450"/>
              </a:lnSpc>
              <a:buNone/>
            </a:pPr>
            <a:endParaRPr lang="en-US" sz="1950" dirty="0"/>
          </a:p>
        </p:txBody>
      </p:sp>
      <p:sp>
        <p:nvSpPr>
          <p:cNvPr id="10" name="Shape 7"/>
          <p:cNvSpPr/>
          <p:nvPr/>
        </p:nvSpPr>
        <p:spPr>
          <a:xfrm>
            <a:off x="7520404" y="5534978"/>
            <a:ext cx="709613" cy="22860"/>
          </a:xfrm>
          <a:prstGeom prst="roundRect">
            <a:avLst>
              <a:gd name="adj" fmla="val 133041"/>
            </a:avLst>
          </a:prstGeom>
          <a:solidFill>
            <a:srgbClr val="C6C6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7087136" y="5318403"/>
            <a:ext cx="456128" cy="456128"/>
          </a:xfrm>
          <a:prstGeom prst="roundRect">
            <a:avLst>
              <a:gd name="adj" fmla="val 6668"/>
            </a:avLst>
          </a:prstGeom>
          <a:solidFill>
            <a:srgbClr val="E0E0E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7235607" y="5394365"/>
            <a:ext cx="159068" cy="304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8430339" y="5293043"/>
            <a:ext cx="2534364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IN" sz="2400" b="1" i="0" dirty="0">
                <a:solidFill>
                  <a:srgbClr val="ECECEC"/>
                </a:solidFill>
                <a:effectLst/>
                <a:latin typeface="ui-sans-serif"/>
              </a:rPr>
              <a:t> </a:t>
            </a:r>
            <a:r>
              <a:rPr lang="en-IN" sz="2400" b="1" i="0" dirty="0">
                <a:effectLst/>
                <a:latin typeface="ui-sans-serif"/>
              </a:rPr>
              <a:t>System Design</a:t>
            </a:r>
            <a:endParaRPr lang="en-IN" sz="2400" b="1" dirty="0">
              <a:latin typeface="ui-sans-serif"/>
            </a:endParaRPr>
          </a:p>
          <a:p>
            <a:pPr>
              <a:lnSpc>
                <a:spcPts val="2450"/>
              </a:lnSpc>
            </a:pPr>
            <a:endParaRPr lang="en-IN" sz="2000" b="1" i="0" dirty="0">
              <a:solidFill>
                <a:srgbClr val="ECECEC"/>
              </a:solidFill>
              <a:effectLst/>
              <a:highlight>
                <a:srgbClr val="000000"/>
              </a:highlight>
              <a:latin typeface="ui-sans-serif"/>
            </a:endParaRPr>
          </a:p>
          <a:p>
            <a:pPr>
              <a:lnSpc>
                <a:spcPts val="2450"/>
              </a:lnSpc>
            </a:pPr>
            <a:r>
              <a:rPr lang="en-IN" sz="2000" i="0" dirty="0">
                <a:solidFill>
                  <a:srgbClr val="ECECEC"/>
                </a:solidFill>
                <a:effectLst/>
                <a:highlight>
                  <a:srgbClr val="000000"/>
                </a:highlight>
                <a:latin typeface="ui-sans-serif"/>
              </a:rPr>
              <a:t>.</a:t>
            </a:r>
            <a:r>
              <a:rPr lang="en-IN" sz="2000" i="0" dirty="0">
                <a:effectLst/>
                <a:latin typeface="ui-sans-serif"/>
              </a:rPr>
              <a:t>Modular Architecture: Design independent (e.g., </a:t>
            </a:r>
            <a:r>
              <a:rPr lang="en-IN" sz="2000" dirty="0">
                <a:latin typeface="ui-sans-serif"/>
              </a:rPr>
              <a:t>flight </a:t>
            </a:r>
          </a:p>
          <a:p>
            <a:pPr>
              <a:lnSpc>
                <a:spcPts val="2450"/>
              </a:lnSpc>
            </a:pPr>
            <a:r>
              <a:rPr lang="en-IN" sz="2000" dirty="0">
                <a:latin typeface="ui-sans-serif"/>
              </a:rPr>
              <a:t>operations</a:t>
            </a:r>
            <a:r>
              <a:rPr lang="en-IN" sz="2000" i="0" dirty="0">
                <a:effectLst/>
                <a:latin typeface="ui-sans-serif"/>
              </a:rPr>
              <a:t>, maintenance, crew management) to enhance</a:t>
            </a:r>
          </a:p>
          <a:p>
            <a:pPr>
              <a:lnSpc>
                <a:spcPts val="2450"/>
              </a:lnSpc>
            </a:pPr>
            <a:r>
              <a:rPr lang="en-IN" sz="2000" i="0" dirty="0">
                <a:effectLst/>
                <a:latin typeface="ui-sans-serif"/>
              </a:rPr>
              <a:t> scalability and.</a:t>
            </a:r>
          </a:p>
          <a:p>
            <a:pPr>
              <a:lnSpc>
                <a:spcPts val="2450"/>
              </a:lnSpc>
            </a:pPr>
            <a:endParaRPr lang="en-IN" sz="2000" dirty="0">
              <a:latin typeface="ui-sans-serif"/>
            </a:endParaRPr>
          </a:p>
          <a:p>
            <a:pPr>
              <a:lnSpc>
                <a:spcPts val="2450"/>
              </a:lnSpc>
            </a:pPr>
            <a:r>
              <a:rPr lang="en-IN" sz="2000" i="0" dirty="0">
                <a:effectLst/>
                <a:latin typeface="ui-sans-serif"/>
              </a:rPr>
              <a:t>.User Interface (UI) and User Experience (UX): Create an </a:t>
            </a:r>
          </a:p>
          <a:p>
            <a:pPr>
              <a:lnSpc>
                <a:spcPts val="2450"/>
              </a:lnSpc>
            </a:pPr>
            <a:r>
              <a:rPr lang="en-IN" sz="2000" i="0" dirty="0">
                <a:effectLst/>
                <a:latin typeface="ui-sans-serif"/>
              </a:rPr>
              <a:t>intuitive interface for both end-users </a:t>
            </a:r>
            <a:r>
              <a:rPr lang="en-IN" sz="2000" dirty="0">
                <a:latin typeface="ui-sans-serif"/>
              </a:rPr>
              <a:t>and admin</a:t>
            </a:r>
            <a:r>
              <a:rPr lang="en-US" sz="2000" dirty="0" err="1">
                <a:latin typeface="ui-sans-serif"/>
              </a:rPr>
              <a:t>istrators</a:t>
            </a:r>
            <a:r>
              <a:rPr lang="en-US" sz="2000" dirty="0">
                <a:latin typeface="ui-sans-serif"/>
              </a:rPr>
              <a:t>.</a:t>
            </a:r>
            <a:endParaRPr lang="en-IN" sz="2000" dirty="0">
              <a:latin typeface="ui-sans-serif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09613" y="6762750"/>
            <a:ext cx="17673220" cy="648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400383" y="6447234"/>
            <a:ext cx="709613" cy="22860"/>
          </a:xfrm>
          <a:prstGeom prst="roundRect">
            <a:avLst>
              <a:gd name="adj" fmla="val 133041"/>
            </a:avLst>
          </a:prstGeom>
          <a:solidFill>
            <a:srgbClr val="C6C6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3"/>
          <p:cNvSpPr/>
          <p:nvPr/>
        </p:nvSpPr>
        <p:spPr>
          <a:xfrm>
            <a:off x="7087136" y="6230660"/>
            <a:ext cx="456128" cy="456128"/>
          </a:xfrm>
          <a:prstGeom prst="roundRect">
            <a:avLst>
              <a:gd name="adj" fmla="val 6668"/>
            </a:avLst>
          </a:prstGeom>
          <a:solidFill>
            <a:srgbClr val="E0E0E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7240965" y="6306622"/>
            <a:ext cx="148471" cy="304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1033463" y="6213784"/>
            <a:ext cx="3388520" cy="1561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/>
            <a:r>
              <a:rPr lang="en-GB" sz="2400" b="1" i="0" dirty="0">
                <a:effectLst/>
                <a:latin typeface="ui-sans-serif"/>
              </a:rPr>
              <a:t>Ensure Safety and Regulatory Compliance</a:t>
            </a:r>
          </a:p>
        </p:txBody>
      </p:sp>
      <p:sp>
        <p:nvSpPr>
          <p:cNvPr id="19" name="Text 16"/>
          <p:cNvSpPr/>
          <p:nvPr/>
        </p:nvSpPr>
        <p:spPr>
          <a:xfrm>
            <a:off x="709613" y="6643688"/>
            <a:ext cx="5490448" cy="648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buFont typeface="Arial" panose="020B0604020202020204" pitchFamily="34" charset="0"/>
              <a:buChar char="•"/>
            </a:pPr>
            <a:endParaRPr lang="en-GB" sz="1600" b="0" i="0" dirty="0">
              <a:solidFill>
                <a:srgbClr val="ECECEC"/>
              </a:solidFill>
              <a:effectLst/>
              <a:highlight>
                <a:srgbClr val="000000"/>
              </a:highlight>
              <a:latin typeface="ui-sans-serif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ECECEC"/>
                </a:solidFill>
                <a:highlight>
                  <a:srgbClr val="000000"/>
                </a:highlight>
                <a:latin typeface="ui-sans-serif"/>
              </a:rPr>
              <a:t>.</a:t>
            </a:r>
            <a:r>
              <a:rPr lang="en-GB" b="0" i="0" dirty="0">
                <a:effectLst/>
                <a:latin typeface="ui-sans-serif"/>
              </a:rPr>
              <a:t>Design a module to monitor and log aircraft maintenance </a:t>
            </a:r>
          </a:p>
          <a:p>
            <a:pPr algn="l"/>
            <a:r>
              <a:rPr lang="en-GB" b="0" i="0" dirty="0">
                <a:effectLst/>
                <a:latin typeface="ui-sans-serif"/>
              </a:rPr>
              <a:t>schedules and inspections.</a:t>
            </a:r>
          </a:p>
          <a:p>
            <a:pPr algn="l"/>
            <a:endParaRPr lang="en-GB" b="0" i="0" dirty="0">
              <a:effectLst/>
              <a:latin typeface="ui-sans-serif"/>
            </a:endParaRPr>
          </a:p>
          <a:p>
            <a:pPr algn="l"/>
            <a:r>
              <a:rPr lang="en-GB" b="0" i="0" dirty="0">
                <a:effectLst/>
                <a:latin typeface="ui-sans-serif"/>
              </a:rPr>
              <a:t>Track crew certifications, training compliance, and duty hours to adhere to aviation safety standards.</a:t>
            </a:r>
          </a:p>
          <a:p>
            <a:pPr marL="0" indent="0" algn="r">
              <a:lnSpc>
                <a:spcPts val="2550"/>
              </a:lnSpc>
              <a:buNone/>
            </a:pPr>
            <a:endParaRPr lang="en-US" sz="1550" dirty="0"/>
          </a:p>
        </p:txBody>
      </p:sp>
      <p:pic>
        <p:nvPicPr>
          <p:cNvPr id="25" name="Picture 24" descr="A group of people waiting for a flight&#10;&#10;Description automatically generated">
            <a:extLst>
              <a:ext uri="{FF2B5EF4-FFF2-40B4-BE49-F238E27FC236}">
                <a16:creationId xmlns:a16="http://schemas.microsoft.com/office/drawing/2014/main" id="{95D83A88-42EF-49CC-FEED-E5E7F36D84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0" y="0"/>
            <a:ext cx="14630400" cy="25115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55D9C1D4-91CD-2D96-BB66-3C1679621A4F}"/>
              </a:ext>
            </a:extLst>
          </p:cNvPr>
          <p:cNvSpPr txBox="1"/>
          <p:nvPr/>
        </p:nvSpPr>
        <p:spPr>
          <a:xfrm>
            <a:off x="206336" y="4780836"/>
            <a:ext cx="726644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ui-sans-serif"/>
              </a:rPr>
              <a:t>Develop a centralized system to manage flight scheduling, crew assignments, and airport operations.</a:t>
            </a:r>
          </a:p>
          <a:p>
            <a:br>
              <a:rPr lang="en-GB" dirty="0"/>
            </a:br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379" y="761048"/>
            <a:ext cx="7645241" cy="20073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Alignment with UN Sustainable Development Goals (SDGs)</a:t>
            </a:r>
            <a:endParaRPr lang="en-US" sz="4200" dirty="0"/>
          </a:p>
        </p:txBody>
      </p:sp>
      <p:sp>
        <p:nvSpPr>
          <p:cNvPr id="5" name="Text 2"/>
          <p:cNvSpPr/>
          <p:nvPr/>
        </p:nvSpPr>
        <p:spPr>
          <a:xfrm>
            <a:off x="963454" y="3303627"/>
            <a:ext cx="3287435" cy="669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SDG 7: Affordable and Clean Energy</a:t>
            </a:r>
          </a:p>
          <a:p>
            <a:pPr marL="0" indent="0">
              <a:lnSpc>
                <a:spcPts val="2600"/>
              </a:lnSpc>
              <a:buNone/>
            </a:pPr>
            <a:endParaRPr lang="en-US" sz="2100" b="1" dirty="0">
              <a:solidFill>
                <a:srgbClr val="39393C"/>
              </a:solidFill>
              <a:latin typeface="Playfair Display Bold" pitchFamily="34" charset="0"/>
              <a:ea typeface="Playfair Display Bold" pitchFamily="34" charset="-122"/>
            </a:endParaRPr>
          </a:p>
          <a:p>
            <a:pPr marL="0" indent="0">
              <a:lnSpc>
                <a:spcPts val="2600"/>
              </a:lnSpc>
              <a:buNone/>
            </a:pP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963454" y="4101227"/>
            <a:ext cx="3287435" cy="685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4679037" y="3089553"/>
            <a:ext cx="3715583" cy="1911072"/>
          </a:xfrm>
          <a:prstGeom prst="roundRect">
            <a:avLst>
              <a:gd name="adj" fmla="val 1681"/>
            </a:avLst>
          </a:prstGeom>
          <a:solidFill>
            <a:srgbClr val="E0E0EC"/>
          </a:solidFill>
          <a:ln/>
        </p:spPr>
        <p:txBody>
          <a:bodyPr/>
          <a:lstStyle/>
          <a:p>
            <a:pPr algn="l"/>
            <a:r>
              <a:rPr lang="en-GB" sz="2400" i="0" dirty="0">
                <a:effectLst/>
                <a:latin typeface="ui-sans-serif"/>
              </a:rPr>
              <a:t>SDG 9: Industry, Innovation, and Infrastructure:</a:t>
            </a:r>
          </a:p>
          <a:p>
            <a:pPr algn="l"/>
            <a:r>
              <a:rPr lang="en-GB" sz="2000" b="0" i="0" dirty="0">
                <a:solidFill>
                  <a:srgbClr val="ECECEC"/>
                </a:solidFill>
                <a:effectLst/>
                <a:latin typeface="ui-sans-serif"/>
              </a:rPr>
              <a:t> </a:t>
            </a:r>
            <a:r>
              <a:rPr lang="en-GB" sz="2000" b="0" i="0" dirty="0">
                <a:effectLst/>
                <a:latin typeface="ui-sans-serif"/>
              </a:rPr>
              <a:t>Implements cutting-edge technology to enhance airport and airline </a:t>
            </a:r>
            <a:endParaRPr lang="en-GB" sz="2400" i="0" dirty="0">
              <a:effectLst/>
              <a:latin typeface="ui-sans-serif"/>
            </a:endParaRPr>
          </a:p>
        </p:txBody>
      </p:sp>
      <p:sp>
        <p:nvSpPr>
          <p:cNvPr id="9" name="Text 6"/>
          <p:cNvSpPr/>
          <p:nvPr/>
        </p:nvSpPr>
        <p:spPr>
          <a:xfrm>
            <a:off x="4893112" y="3766661"/>
            <a:ext cx="3287435" cy="685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714375" y="5214699"/>
            <a:ext cx="3624857" cy="225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GB" sz="2400" i="0" dirty="0">
                <a:effectLst/>
                <a:latin typeface="ui-sans-serif"/>
              </a:rPr>
              <a:t>SDG 11: Sustainable Cities </a:t>
            </a:r>
          </a:p>
          <a:p>
            <a:pPr>
              <a:lnSpc>
                <a:spcPts val="2600"/>
              </a:lnSpc>
            </a:pPr>
            <a:r>
              <a:rPr lang="en-GB" sz="2400" i="0" dirty="0">
                <a:effectLst/>
                <a:latin typeface="ui-sans-serif"/>
              </a:rPr>
              <a:t>and Communities</a:t>
            </a:r>
          </a:p>
          <a:p>
            <a:pPr>
              <a:lnSpc>
                <a:spcPts val="2600"/>
              </a:lnSpc>
            </a:pPr>
            <a:r>
              <a:rPr lang="en-GB" sz="2000" b="0" i="0" dirty="0">
                <a:effectLst/>
                <a:latin typeface="ui-sans-serif"/>
              </a:rPr>
              <a:t>Optimizes flight operations to</a:t>
            </a:r>
          </a:p>
          <a:p>
            <a:pPr>
              <a:lnSpc>
                <a:spcPts val="2600"/>
              </a:lnSpc>
            </a:pPr>
            <a:r>
              <a:rPr lang="en-GB" sz="2000" b="0" i="0" dirty="0">
                <a:effectLst/>
                <a:latin typeface="ui-sans-serif"/>
              </a:rPr>
              <a:t>decrease noise pollution and</a:t>
            </a:r>
          </a:p>
          <a:p>
            <a:pPr>
              <a:lnSpc>
                <a:spcPts val="2600"/>
              </a:lnSpc>
            </a:pPr>
            <a:r>
              <a:rPr lang="en-GB" sz="2000" b="0" i="0" dirty="0">
                <a:effectLst/>
                <a:latin typeface="ui-sans-serif"/>
              </a:rPr>
              <a:t>carbon emissions in urban</a:t>
            </a:r>
          </a:p>
          <a:p>
            <a:pPr>
              <a:lnSpc>
                <a:spcPts val="2600"/>
              </a:lnSpc>
            </a:pPr>
            <a:r>
              <a:rPr lang="en-GB" sz="2000" b="0" i="0" dirty="0">
                <a:effectLst/>
                <a:latin typeface="ui-sans-serif"/>
              </a:rPr>
              <a:t>areas near airports</a:t>
            </a:r>
            <a:r>
              <a:rPr lang="en-GB" sz="2400" b="0" i="0" dirty="0">
                <a:solidFill>
                  <a:srgbClr val="ECECEC"/>
                </a:solidFill>
                <a:effectLst/>
                <a:latin typeface="ui-sans-serif"/>
              </a:rPr>
              <a:t>.</a:t>
            </a:r>
            <a:endParaRPr lang="en-GB" sz="2400" i="0" dirty="0">
              <a:effectLst/>
              <a:latin typeface="ui-sans-serif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09875" y="6098024"/>
            <a:ext cx="3287435" cy="10279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endParaRPr lang="en-US" sz="1650" dirty="0">
              <a:solidFill>
                <a:srgbClr val="3939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4714399" y="5216009"/>
            <a:ext cx="3715583" cy="2253734"/>
          </a:xfrm>
          <a:prstGeom prst="roundRect">
            <a:avLst>
              <a:gd name="adj" fmla="val 1425"/>
            </a:avLst>
          </a:prstGeom>
          <a:solidFill>
            <a:srgbClr val="E0E0E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4893112" y="5428774"/>
            <a:ext cx="3287435" cy="669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GB" sz="2400" i="0" dirty="0">
                <a:effectLst/>
                <a:latin typeface="ui-sans-serif"/>
              </a:rPr>
              <a:t>SDG 17: Partnerships for the Goals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GB" sz="2000" b="0" i="0" dirty="0">
                <a:effectLst/>
                <a:latin typeface="ui-sans-serif"/>
              </a:rPr>
              <a:t>Enables data sharing and collaboration among airlines, governments, and international organizations.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4893112" y="6226373"/>
            <a:ext cx="3287435" cy="10279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650" dirty="0"/>
          </a:p>
        </p:txBody>
      </p:sp>
      <p:sp>
        <p:nvSpPr>
          <p:cNvPr id="16" name="Shape 1"/>
          <p:cNvSpPr/>
          <p:nvPr/>
        </p:nvSpPr>
        <p:spPr>
          <a:xfrm>
            <a:off x="695800" y="3089553"/>
            <a:ext cx="3715583" cy="1911072"/>
          </a:xfrm>
          <a:prstGeom prst="roundRect">
            <a:avLst>
              <a:gd name="adj" fmla="val 1681"/>
            </a:avLst>
          </a:prstGeom>
          <a:solidFill>
            <a:srgbClr val="E0E0EC"/>
          </a:solidFill>
          <a:ln/>
        </p:spPr>
        <p:txBody>
          <a:bodyPr/>
          <a:lstStyle/>
          <a:p>
            <a:r>
              <a:rPr lang="en-GB" sz="2400" i="0" dirty="0">
                <a:effectLst/>
                <a:latin typeface="ui-sans-serif"/>
              </a:rPr>
              <a:t>SDG 7: Affordable and Clean Energy:</a:t>
            </a:r>
          </a:p>
          <a:p>
            <a:r>
              <a:rPr lang="en-GB" dirty="0">
                <a:latin typeface="ui-sans-serif"/>
              </a:rPr>
              <a:t>O</a:t>
            </a:r>
            <a:r>
              <a:rPr lang="en-GB" b="0" i="0" dirty="0">
                <a:effectLst/>
                <a:latin typeface="ui-sans-serif"/>
              </a:rPr>
              <a:t>ptimizes flight paths and ground operations to reduce fuel consumption</a:t>
            </a:r>
            <a:endParaRPr lang="en-IN" dirty="0"/>
          </a:p>
        </p:txBody>
      </p:sp>
      <p:pic>
        <p:nvPicPr>
          <p:cNvPr id="19" name="Picture 18" descr="A collage of different planes">
            <a:extLst>
              <a:ext uri="{FF2B5EF4-FFF2-40B4-BE49-F238E27FC236}">
                <a16:creationId xmlns:a16="http://schemas.microsoft.com/office/drawing/2014/main" id="{87EF35BD-06B0-18A3-3249-84DAF87128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9144001" y="0"/>
            <a:ext cx="5684996" cy="82296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BF98834-81FA-76F5-A283-28627BE4387D}"/>
              </a:ext>
            </a:extLst>
          </p:cNvPr>
          <p:cNvSpPr txBox="1"/>
          <p:nvPr/>
        </p:nvSpPr>
        <p:spPr>
          <a:xfrm>
            <a:off x="9144001" y="8229600"/>
            <a:ext cx="56849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5" tooltip="http://aviation.stackexchange.com/questions/149/what-are-the-main-differences-piloting-boeing-vs-airbus-aircraft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6" tooltip="https://creativecommons.org/licenses/by-sa/3.0/"/>
              </a:rPr>
              <a:t>CC BY-SA</a:t>
            </a:r>
            <a:endParaRPr lang="en-IN" sz="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69938" y="538520"/>
            <a:ext cx="6175296" cy="6103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Methodology and Approach</a:t>
            </a:r>
            <a:endParaRPr lang="en-US" sz="3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9938" y="1441728"/>
            <a:ext cx="976432" cy="15623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39263" y="1636990"/>
            <a:ext cx="2441258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/>
            <a:r>
              <a:rPr lang="en-IN" sz="2400" b="1" i="0" dirty="0">
                <a:effectLst/>
                <a:latin typeface="ui-sans-serif"/>
              </a:rPr>
              <a:t>Requirement Gathering and Analysis</a:t>
            </a:r>
          </a:p>
          <a:p>
            <a:pPr algn="l"/>
            <a:endParaRPr lang="en-IN" sz="2400" b="1" dirty="0">
              <a:latin typeface="ui-sans-serif"/>
            </a:endParaRPr>
          </a:p>
          <a:p>
            <a:pPr algn="l"/>
            <a:endParaRPr lang="en-IN" sz="2400" b="1" i="0" dirty="0">
              <a:effectLst/>
              <a:latin typeface="ui-sans-serif"/>
            </a:endParaRPr>
          </a:p>
          <a:p>
            <a:pPr algn="l"/>
            <a:endParaRPr lang="en-IN" sz="2400" b="1" dirty="0">
              <a:latin typeface="ui-sans-serif"/>
            </a:endParaRPr>
          </a:p>
          <a:p>
            <a:pPr algn="l"/>
            <a:endParaRPr lang="en-IN" sz="2400" b="1" i="0" dirty="0">
              <a:effectLst/>
              <a:latin typeface="ui-sans-serif"/>
            </a:endParaRPr>
          </a:p>
        </p:txBody>
      </p:sp>
      <p:sp>
        <p:nvSpPr>
          <p:cNvPr id="6" name="Text 2"/>
          <p:cNvSpPr/>
          <p:nvPr/>
        </p:nvSpPr>
        <p:spPr>
          <a:xfrm>
            <a:off x="7484032" y="2261829"/>
            <a:ext cx="6507599" cy="3674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GB" sz="2000" b="0" i="0" dirty="0">
                <a:effectLst/>
                <a:latin typeface="ui-sans-serif"/>
              </a:rPr>
              <a:t>Engage airlines, airports, passengers, and regulatory bodies to understand their specific requirements</a:t>
            </a:r>
            <a:r>
              <a:rPr lang="en-GB" sz="1600" b="0" i="0" dirty="0">
                <a:effectLst/>
                <a:latin typeface="ui-sans-serif"/>
              </a:rPr>
              <a:t>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9938" y="3004066"/>
            <a:ext cx="976432" cy="15623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39263" y="3199328"/>
            <a:ext cx="2624852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IN" sz="2400" b="1" i="0" dirty="0">
                <a:effectLst/>
                <a:latin typeface="ui-sans-serif"/>
              </a:rPr>
              <a:t>System Design and Architecture</a:t>
            </a:r>
          </a:p>
          <a:p>
            <a:pPr marL="0" indent="0" algn="l">
              <a:lnSpc>
                <a:spcPts val="2400"/>
              </a:lnSpc>
              <a:buNone/>
            </a:pP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7439263" y="3621524"/>
            <a:ext cx="6507599" cy="624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GB" sz="2000" b="0" i="0" dirty="0">
                <a:effectLst/>
                <a:latin typeface="ui-sans-serif"/>
              </a:rPr>
              <a:t>Develop independent modules for flight scheduling, crew management, passenger services, and maintenance.</a:t>
            </a:r>
            <a:endParaRPr lang="en-US" sz="20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9938" y="4566404"/>
            <a:ext cx="976432" cy="15623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382113" y="4725235"/>
            <a:ext cx="2563773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IN" sz="2000" b="1" i="0" dirty="0">
                <a:solidFill>
                  <a:srgbClr val="ECECEC"/>
                </a:solidFill>
                <a:effectLst/>
                <a:latin typeface="ui-sans-serif"/>
              </a:rPr>
              <a:t> </a:t>
            </a:r>
            <a:r>
              <a:rPr lang="en-IN" sz="2400" b="1" i="0" dirty="0">
                <a:effectLst/>
                <a:latin typeface="ui-sans-serif"/>
              </a:rPr>
              <a:t>Development Approach</a:t>
            </a:r>
          </a:p>
          <a:p>
            <a:pPr marL="0" indent="0" algn="l">
              <a:lnSpc>
                <a:spcPts val="2400"/>
              </a:lnSpc>
              <a:buNone/>
            </a:pP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7439263" y="5183862"/>
            <a:ext cx="6507599" cy="624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sz="2000" b="0" i="0" dirty="0">
                <a:effectLst/>
                <a:latin typeface="ui-sans-serif"/>
              </a:rPr>
              <a:t>Build modules individually (e.g., Flight Operations, Maintenance Tracking</a:t>
            </a:r>
            <a:r>
              <a:rPr lang="en-GB" sz="1600" b="0" i="0" dirty="0">
                <a:solidFill>
                  <a:srgbClr val="ECECEC"/>
                </a:solidFill>
                <a:effectLst/>
                <a:latin typeface="ui-sans-serif"/>
              </a:rPr>
              <a:t>).</a:t>
            </a: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9938" y="6128742"/>
            <a:ext cx="976432" cy="15623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39263" y="6324005"/>
            <a:ext cx="3046809" cy="305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IN" sz="2400" b="1" i="0" dirty="0">
                <a:effectLst/>
                <a:latin typeface="ui-sans-serif"/>
              </a:rPr>
              <a:t>Testing and Validation</a:t>
            </a:r>
          </a:p>
          <a:p>
            <a:pPr marL="0" indent="0" algn="l">
              <a:lnSpc>
                <a:spcPts val="2400"/>
              </a:lnSpc>
              <a:buNone/>
            </a:pP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7439263" y="6746200"/>
            <a:ext cx="6507599" cy="624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effectLst/>
                <a:latin typeface="ui-sans-serif"/>
              </a:rPr>
              <a:t>Unit Testing</a:t>
            </a:r>
            <a:r>
              <a:rPr lang="en-GB" b="0" i="0" dirty="0">
                <a:effectLst/>
                <a:latin typeface="ui-sans-serif"/>
              </a:rPr>
              <a:t>: Validate individual components for correctness.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effectLst/>
                <a:latin typeface="ui-sans-serif"/>
              </a:rPr>
              <a:t>Integration Testing</a:t>
            </a:r>
            <a:r>
              <a:rPr lang="en-GB" b="0" i="0" dirty="0">
                <a:effectLst/>
                <a:latin typeface="ui-sans-serif"/>
              </a:rPr>
              <a:t>: Ensure modules communicate and function seamlessly together.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effectLst/>
                <a:latin typeface="ui-sans-serif"/>
              </a:rPr>
              <a:t>Performance Testing</a:t>
            </a:r>
            <a:r>
              <a:rPr lang="en-GB" b="0" i="0" dirty="0">
                <a:effectLst/>
                <a:latin typeface="ui-sans-serif"/>
              </a:rPr>
              <a:t>: Test the system for scalability, speed, and reliability under various workloads.</a:t>
            </a:r>
          </a:p>
          <a:p>
            <a:pPr marL="0" indent="0" algn="l">
              <a:lnSpc>
                <a:spcPts val="2450"/>
              </a:lnSpc>
              <a:buNone/>
            </a:pPr>
            <a:endParaRPr lang="en-US" sz="1500" dirty="0"/>
          </a:p>
        </p:txBody>
      </p:sp>
      <p:sp>
        <p:nvSpPr>
          <p:cNvPr id="18" name="Rectangle 3">
            <a:extLst>
              <a:ext uri="{FF2B5EF4-FFF2-40B4-BE49-F238E27FC236}">
                <a16:creationId xmlns:a16="http://schemas.microsoft.com/office/drawing/2014/main" id="{6BBB65BB-CB94-8025-1949-6B8F9A8678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-21545"/>
            <a:ext cx="184731" cy="652692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79350" rIns="91440" bIns="7935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9" name="Image 0" descr="A group of men in lab coats looking at a devic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7254B60-ADFE-7554-CA91-0A07AD9E8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0" y="0"/>
            <a:ext cx="5602308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99974"/>
            <a:ext cx="63325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Key Project Deliverables</a:t>
            </a:r>
            <a:endParaRPr lang="en-US" sz="4450" dirty="0"/>
          </a:p>
        </p:txBody>
      </p:sp>
      <p:sp>
        <p:nvSpPr>
          <p:cNvPr id="7" name="Text 4"/>
          <p:cNvSpPr/>
          <p:nvPr/>
        </p:nvSpPr>
        <p:spPr>
          <a:xfrm>
            <a:off x="10289024" y="2900244"/>
            <a:ext cx="4188976" cy="529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GB" b="0" i="0" dirty="0">
                <a:effectLst/>
                <a:latin typeface="ui-sans-serif"/>
              </a:rPr>
              <a:t>Capture the detailed requirements from stakeholders, outlining system  functionality, user needs, and technical specifications</a:t>
            </a:r>
            <a:r>
              <a:rPr lang="en-GB" sz="1600" b="0" i="0" dirty="0">
                <a:effectLst/>
                <a:latin typeface="ui-sans-serif"/>
              </a:rPr>
              <a:t>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39005" y="4157841"/>
            <a:ext cx="3613189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r>
              <a:rPr lang="en-GB" b="0" i="0" dirty="0">
                <a:effectLst/>
                <a:latin typeface="ui-sans-serif"/>
              </a:rPr>
              <a:t>Define the system's overall architecture, including database schema, module structure, and integration points</a:t>
            </a:r>
          </a:p>
          <a:p>
            <a:endParaRPr lang="en-GB" b="0" i="0" dirty="0">
              <a:effectLst/>
              <a:latin typeface="ui-sans-serif"/>
            </a:endParaRPr>
          </a:p>
          <a:p>
            <a:r>
              <a:rPr lang="en-IN" dirty="0">
                <a:latin typeface="ui-sans-serif"/>
              </a:rPr>
              <a:t>.</a:t>
            </a:r>
            <a:r>
              <a:rPr lang="en-IN" i="0" dirty="0">
                <a:effectLst/>
                <a:latin typeface="ui-sans-serif"/>
              </a:rPr>
              <a:t>Flight Management Module</a:t>
            </a:r>
            <a:r>
              <a:rPr lang="en-GB" i="0" dirty="0">
                <a:effectLst/>
                <a:latin typeface="ui-sans-serif"/>
              </a:rPr>
              <a:t>.</a:t>
            </a:r>
          </a:p>
          <a:p>
            <a:r>
              <a:rPr lang="en-GB" dirty="0">
                <a:latin typeface="ui-sans-serif"/>
              </a:rPr>
              <a:t>.</a:t>
            </a:r>
            <a:r>
              <a:rPr lang="en-IN" i="0" dirty="0">
                <a:effectLst/>
                <a:latin typeface="ui-sans-serif"/>
              </a:rPr>
              <a:t>Passenger Services Module</a:t>
            </a:r>
            <a:endParaRPr lang="en-GB" i="0" dirty="0">
              <a:effectLst/>
              <a:latin typeface="ui-sans-serif"/>
            </a:endParaRPr>
          </a:p>
          <a:p>
            <a:pPr algn="l"/>
            <a:r>
              <a:rPr lang="en-GB" i="0" dirty="0">
                <a:effectLst/>
                <a:latin typeface="ui-sans-serif"/>
              </a:rPr>
              <a:t>.Maintenance Management Module</a:t>
            </a:r>
            <a:endParaRPr lang="en-GB" b="0" i="0" dirty="0">
              <a:effectLst/>
              <a:latin typeface="ui-sans-serif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i="0" dirty="0">
                <a:effectLst/>
                <a:latin typeface="ui-sans-serif"/>
              </a:rPr>
              <a:t>Reporting &amp; Analytics Module:</a:t>
            </a:r>
          </a:p>
          <a:p>
            <a:endParaRPr lang="en-IN" dirty="0"/>
          </a:p>
        </p:txBody>
      </p:sp>
      <p:sp>
        <p:nvSpPr>
          <p:cNvPr id="9" name="Text 6"/>
          <p:cNvSpPr/>
          <p:nvPr/>
        </p:nvSpPr>
        <p:spPr>
          <a:xfrm>
            <a:off x="6361033" y="4238626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GB" b="1" i="0" dirty="0">
                <a:effectLst/>
                <a:latin typeface="ui-sans-serif"/>
              </a:rPr>
              <a:t>System Architecture and Design </a:t>
            </a:r>
          </a:p>
          <a:p>
            <a:pPr>
              <a:lnSpc>
                <a:spcPts val="2850"/>
              </a:lnSpc>
            </a:pPr>
            <a:r>
              <a:rPr lang="en-GB" b="1" i="0" dirty="0">
                <a:effectLst/>
                <a:latin typeface="ui-sans-serif"/>
              </a:rPr>
              <a:t>Documentation</a:t>
            </a: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6478250" y="4238626"/>
            <a:ext cx="7541181" cy="1376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rgbClr val="3939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rgbClr val="3939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rgbClr val="3939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rgbClr val="3939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514624" y="528959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/>
            <a:endParaRPr lang="en-IN" sz="2000" b="1" dirty="0">
              <a:latin typeface="ui-sans-serif"/>
            </a:endParaRPr>
          </a:p>
          <a:p>
            <a:pPr algn="l"/>
            <a:r>
              <a:rPr lang="en-IN" sz="2000" b="1" i="0" dirty="0">
                <a:effectLst/>
                <a:latin typeface="ui-sans-serif"/>
              </a:rPr>
              <a:t>Developed Modules</a:t>
            </a:r>
          </a:p>
        </p:txBody>
      </p:sp>
      <p:sp>
        <p:nvSpPr>
          <p:cNvPr id="13" name="Text 10"/>
          <p:cNvSpPr/>
          <p:nvPr/>
        </p:nvSpPr>
        <p:spPr>
          <a:xfrm>
            <a:off x="12527876" y="5407581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788B0B-E41E-C861-50B4-1680CD2A2F58}"/>
              </a:ext>
            </a:extLst>
          </p:cNvPr>
          <p:cNvSpPr txBox="1"/>
          <p:nvPr/>
        </p:nvSpPr>
        <p:spPr>
          <a:xfrm>
            <a:off x="6286440" y="2912148"/>
            <a:ext cx="79248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2000" b="1" i="0" dirty="0">
                <a:effectLst/>
                <a:latin typeface="ui-sans-serif"/>
              </a:rPr>
              <a:t>Requirements Documentation</a:t>
            </a:r>
          </a:p>
        </p:txBody>
      </p:sp>
      <p:pic>
        <p:nvPicPr>
          <p:cNvPr id="22" name="Picture 21" descr="A silhouette of two people with luggage in an airport&#10;&#10;Description automatically generated">
            <a:extLst>
              <a:ext uri="{FF2B5EF4-FFF2-40B4-BE49-F238E27FC236}">
                <a16:creationId xmlns:a16="http://schemas.microsoft.com/office/drawing/2014/main" id="{D4D35C63-8D50-39CF-4843-5DD62319D3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-29870" y="19050"/>
            <a:ext cx="5545068" cy="84201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431" y="-1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42586"/>
            <a:ext cx="69465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Next Steps and Conclusion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4667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0E0E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470094" y="3031688"/>
            <a:ext cx="1303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946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IN" sz="2400" b="1" i="0" dirty="0">
                <a:effectLst/>
                <a:latin typeface="ui-sans-serif"/>
              </a:rPr>
              <a:t>Finalizing Requirements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437096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94667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0E0E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10337959" y="3031688"/>
            <a:ext cx="1779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946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IN" sz="2400" b="1" i="0" dirty="0">
                <a:effectLst/>
                <a:latin typeface="ui-sans-serif"/>
              </a:rPr>
              <a:t>System Design and Prototyping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437096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GB" sz="1600" b="0" i="0" dirty="0">
                <a:effectLst/>
                <a:latin typeface="ui-sans-serif"/>
              </a:rPr>
              <a:t>Develop the architectural blueprint for the AMS.</a:t>
            </a:r>
            <a:r>
              <a:rPr lang="en-GB" sz="1600" b="0" i="0" dirty="0">
                <a:solidFill>
                  <a:srgbClr val="ECECEC"/>
                </a:solidFill>
                <a:effectLst/>
                <a:latin typeface="ui-sans-serif"/>
              </a:rPr>
              <a:t> </a:t>
            </a:r>
            <a:r>
              <a:rPr lang="en-GB" sz="1600" b="0" i="0" dirty="0">
                <a:effectLst/>
                <a:latin typeface="ui-sans-serif"/>
              </a:rPr>
              <a:t>Create a prototype of key modules (e.g., flight management, crew scheduling, and maintenance tracking) to demonstrate functionality.</a:t>
            </a:r>
          </a:p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37067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0E0E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6452235" y="5455682"/>
            <a:ext cx="1660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370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IN" sz="2400" b="1" i="0" dirty="0">
                <a:effectLst/>
                <a:latin typeface="ui-sans-serif"/>
              </a:rPr>
              <a:t>Testing and Validation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86109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GB" sz="1600" b="0" i="0" dirty="0">
                <a:effectLst/>
                <a:latin typeface="ui-sans-serif"/>
              </a:rPr>
              <a:t>Ensure the system works seamlessly and meets all functional, security, and performance requirements.</a:t>
            </a:r>
            <a:r>
              <a:rPr lang="en-US" sz="1750" dirty="0"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750" dirty="0"/>
          </a:p>
        </p:txBody>
      </p:sp>
      <p:pic>
        <p:nvPicPr>
          <p:cNvPr id="17" name="Picture 16" descr="A close-up of a plane&#10;&#10;Description automatically generated">
            <a:extLst>
              <a:ext uri="{FF2B5EF4-FFF2-40B4-BE49-F238E27FC236}">
                <a16:creationId xmlns:a16="http://schemas.microsoft.com/office/drawing/2014/main" id="{761754AE-481D-EFF8-C0D2-DF02BA5A43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-45124" y="-23813"/>
            <a:ext cx="5486400" cy="82296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0915806-EDA9-CDEE-4C9C-C76DB0BA2FA5}"/>
              </a:ext>
            </a:extLst>
          </p:cNvPr>
          <p:cNvSpPr txBox="1"/>
          <p:nvPr/>
        </p:nvSpPr>
        <p:spPr>
          <a:xfrm>
            <a:off x="0" y="5700712"/>
            <a:ext cx="5486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5" tooltip="http://www.flickr.com/photos/caribb/85819514/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6" tooltip="https://creativecommons.org/licenses/by-nc-nd/3.0/"/>
              </a:rPr>
              <a:t>CC BY-NC-ND</a:t>
            </a:r>
            <a:endParaRPr lang="en-IN" sz="9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C286DB7-E122-458A-1552-A9B5E10990AF}"/>
              </a:ext>
            </a:extLst>
          </p:cNvPr>
          <p:cNvSpPr txBox="1"/>
          <p:nvPr/>
        </p:nvSpPr>
        <p:spPr>
          <a:xfrm>
            <a:off x="6790492" y="3541990"/>
            <a:ext cx="315456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effectLst/>
                <a:latin typeface="ui-sans-serif"/>
              </a:rPr>
              <a:t>Conduct detailed discussions with key stakeholders (airlines, airports, government agencies, and passengers) to finalize the system requirements.</a:t>
            </a:r>
            <a:endParaRPr lang="en-I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713</Words>
  <Application>Microsoft Office PowerPoint</Application>
  <PresentationFormat>Custom</PresentationFormat>
  <Paragraphs>115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Open Sans</vt:lpstr>
      <vt:lpstr>Playfair Display Bold</vt:lpstr>
      <vt:lpstr>ui-sans-serif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Neha Sharma</cp:lastModifiedBy>
  <cp:revision>2</cp:revision>
  <dcterms:created xsi:type="dcterms:W3CDTF">2024-11-11T08:06:52Z</dcterms:created>
  <dcterms:modified xsi:type="dcterms:W3CDTF">2024-11-22T10:36:57Z</dcterms:modified>
</cp:coreProperties>
</file>